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58" r:id="rId5"/>
    <p:sldId id="273" r:id="rId6"/>
    <p:sldId id="283" r:id="rId7"/>
    <p:sldId id="259" r:id="rId8"/>
    <p:sldId id="260" r:id="rId9"/>
    <p:sldId id="274" r:id="rId10"/>
    <p:sldId id="282" r:id="rId11"/>
    <p:sldId id="275" r:id="rId12"/>
    <p:sldId id="261" r:id="rId13"/>
    <p:sldId id="276" r:id="rId14"/>
    <p:sldId id="262" r:id="rId15"/>
    <p:sldId id="263" r:id="rId16"/>
    <p:sldId id="268" r:id="rId17"/>
    <p:sldId id="269" r:id="rId18"/>
    <p:sldId id="277" r:id="rId19"/>
    <p:sldId id="264" r:id="rId20"/>
    <p:sldId id="270" r:id="rId21"/>
    <p:sldId id="271" r:id="rId22"/>
    <p:sldId id="284" r:id="rId23"/>
    <p:sldId id="285" r:id="rId24"/>
    <p:sldId id="286" r:id="rId25"/>
    <p:sldId id="287" r:id="rId26"/>
    <p:sldId id="278" r:id="rId27"/>
    <p:sldId id="265" r:id="rId28"/>
    <p:sldId id="288" r:id="rId29"/>
    <p:sldId id="289" r:id="rId30"/>
    <p:sldId id="279" r:id="rId31"/>
    <p:sldId id="290" r:id="rId32"/>
    <p:sldId id="292" r:id="rId33"/>
    <p:sldId id="266" r:id="rId34"/>
    <p:sldId id="280" r:id="rId35"/>
    <p:sldId id="267" r:id="rId36"/>
    <p:sldId id="281" r:id="rId37"/>
    <p:sldId id="293" r:id="rId3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D4C4D611-EC41-44D8-8BB5-EAC916575E24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30972"/>
            <a:ext cx="6858000" cy="6582833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827" y="3367502"/>
            <a:ext cx="5813823" cy="2913620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4354" y="6400805"/>
            <a:ext cx="5804297" cy="123110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1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179" indent="0" algn="ctr">
              <a:buNone/>
              <a:defRPr/>
            </a:lvl2pPr>
            <a:lvl3pPr marL="914356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1" indent="0" algn="ctr">
              <a:buNone/>
              <a:defRPr/>
            </a:lvl8pPr>
            <a:lvl9pPr marL="3657419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0CECDEC7-E314-425D-A464-C181EB3E3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8801100"/>
            <a:ext cx="6858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B7B64A30-FA59-4D60-A97A-2E8D466683A1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02948" y="8805333"/>
            <a:ext cx="94535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4BDF7-63C4-4B25-BDC5-617530EC59B7}" type="datetime4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 Januar 2024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224625"/>
            <a:ext cx="6858000" cy="6580716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785" y="3556005"/>
            <a:ext cx="5790010" cy="12319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54" y="5486403"/>
            <a:ext cx="5811440" cy="3117851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DB5E05D3-3345-46A8-860F-AB00B4C9F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054F-AAC6-480B-8561-8062F334F047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7F2-2426-49B5-95C3-39E9C7E15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8805333"/>
            <a:ext cx="6858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0A52D750-A4E4-42DB-B0EF-A3D541BEF80E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447" y="3384507"/>
            <a:ext cx="5816204" cy="2913620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4354" y="6400805"/>
            <a:ext cx="5804297" cy="123110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1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179" indent="0" algn="ctr">
              <a:buNone/>
              <a:defRPr/>
            </a:lvl2pPr>
            <a:lvl3pPr marL="914356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1" indent="0" algn="ctr">
              <a:buNone/>
              <a:defRPr/>
            </a:lvl8pPr>
            <a:lvl9pPr marL="3657419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D4EEC360-7F33-4C1F-92C4-BAB6FC4EC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826D3A0A-ED06-48D5-AD33-2022D126F767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24625"/>
            <a:ext cx="6858000" cy="6580716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381" y="3455828"/>
            <a:ext cx="5801268" cy="2496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96D3516B-BEDE-41E6-AAD3-DF3BF0A00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2DA30F1B-19B2-4F90-B804-962DFBA4693A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381" y="3455828"/>
            <a:ext cx="5801268" cy="2496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grpSp>
        <p:nvGrpSpPr>
          <p:cNvPr id="12" name="Group 36"/>
          <p:cNvGrpSpPr>
            <a:grpSpLocks/>
          </p:cNvGrpSpPr>
          <p:nvPr userDrawn="1"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2E7CEC7E-F64B-48D0-81C8-C67FA57EC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54" y="2506136"/>
            <a:ext cx="5804297" cy="6098117"/>
          </a:xfrm>
        </p:spPr>
        <p:txBody>
          <a:bodyPr/>
          <a:lstStyle>
            <a:lvl5pPr marL="360346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9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15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46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" y="2112433"/>
            <a:ext cx="5448300" cy="120651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8801100"/>
            <a:ext cx="6858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30C34A14-197D-42AE-89B8-4EA67B3577AD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" y="2095508"/>
            <a:ext cx="5669756" cy="192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376" y="594900"/>
            <a:ext cx="4379119" cy="576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93605F-D7C6-4A59-AFA9-AB5C2A15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7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4" y="584206"/>
            <a:ext cx="380166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4" y="2506136"/>
            <a:ext cx="5804297" cy="60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2112433"/>
            <a:ext cx="5697252" cy="120651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8801100"/>
            <a:ext cx="6858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48305" y="8805333"/>
            <a:ext cx="870347" cy="33866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E667EC9E-8CD3-44C8-8C39-F38DB932C193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1219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5785" y="8805333"/>
            <a:ext cx="3780236" cy="33866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12191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1" y="584206"/>
            <a:ext cx="2002630" cy="1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79" algn="l" rtl="0" eaLnBrk="1" fontAlgn="base" hangingPunct="1">
        <a:spcBef>
          <a:spcPct val="0"/>
        </a:spcBef>
        <a:spcAft>
          <a:spcPct val="0"/>
        </a:spcAft>
        <a:defRPr sz="3001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356" algn="l" rtl="0" eaLnBrk="1" fontAlgn="base" hangingPunct="1">
        <a:spcBef>
          <a:spcPct val="0"/>
        </a:spcBef>
        <a:spcAft>
          <a:spcPct val="0"/>
        </a:spcAft>
        <a:defRPr sz="3001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001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001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882" indent="-342882" algn="l" rtl="0" eaLnBrk="1" fontAlgn="base" hangingPunct="1">
        <a:lnSpc>
          <a:spcPct val="90000"/>
        </a:lnSpc>
        <a:spcBef>
          <a:spcPts val="1401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22" indent="-363522" algn="l" rtl="0" eaLnBrk="1" fontAlgn="base" hangingPunct="1">
        <a:lnSpc>
          <a:spcPct val="90000"/>
        </a:lnSpc>
        <a:spcBef>
          <a:spcPts val="1401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71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58" indent="-358758" algn="l" rtl="0" eaLnBrk="1" fontAlgn="base" hangingPunct="1">
        <a:lnSpc>
          <a:spcPct val="90000"/>
        </a:lnSpc>
        <a:spcBef>
          <a:spcPts val="1401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22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46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09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1">
          <a:solidFill>
            <a:schemeClr val="bg2"/>
          </a:solidFill>
          <a:latin typeface="+mn-lt"/>
          <a:ea typeface="+mn-ea"/>
        </a:defRPr>
      </a:lvl6pPr>
      <a:lvl7pPr marL="1303274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1">
          <a:solidFill>
            <a:schemeClr val="bg2"/>
          </a:solidFill>
          <a:latin typeface="+mn-lt"/>
          <a:ea typeface="+mn-ea"/>
        </a:defRPr>
      </a:lvl7pPr>
      <a:lvl8pPr marL="1760451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1">
          <a:solidFill>
            <a:schemeClr val="bg2"/>
          </a:solidFill>
          <a:latin typeface="+mn-lt"/>
          <a:ea typeface="+mn-ea"/>
        </a:defRPr>
      </a:lvl8pPr>
      <a:lvl9pPr marL="2217627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9" algn="l" defTabSz="45717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1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3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5.xml"/><Relationship Id="rId6" Type="http://schemas.openxmlformats.org/officeDocument/2006/relationships/slide" Target="slide16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6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7.xml"/><Relationship Id="rId6" Type="http://schemas.openxmlformats.org/officeDocument/2006/relationships/slide" Target="slide8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4.png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9.xml"/><Relationship Id="rId6" Type="http://schemas.openxmlformats.org/officeDocument/2006/relationships/slide" Target="slide2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slide" Target="slide19.xml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2.xml"/><Relationship Id="rId6" Type="http://schemas.openxmlformats.org/officeDocument/2006/relationships/slide" Target="slide23.xml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4.xml"/><Relationship Id="rId6" Type="http://schemas.openxmlformats.org/officeDocument/2006/relationships/slide" Target="slide25.xml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5.xml"/><Relationship Id="rId6" Type="http://schemas.openxmlformats.org/officeDocument/2006/relationships/slide" Target="slide8.xml"/><Relationship Id="rId5" Type="http://schemas.openxmlformats.org/officeDocument/2006/relationships/slide" Target="slide26.xm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3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8.xml"/><Relationship Id="rId6" Type="http://schemas.openxmlformats.org/officeDocument/2006/relationships/slide" Target="slide3.xml"/><Relationship Id="rId5" Type="http://schemas.openxmlformats.org/officeDocument/2006/relationships/image" Target="../media/image24.png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5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3.xml"/><Relationship Id="rId10" Type="http://schemas.openxmlformats.org/officeDocument/2006/relationships/slide" Target="slide35.xml"/><Relationship Id="rId4" Type="http://schemas.openxmlformats.org/officeDocument/2006/relationships/slide" Target="slide11.xml"/><Relationship Id="rId9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1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3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4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29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31.png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8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B509E-A5D3-4CCB-9D11-0317BB521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Bedienung HRT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989024-0B38-4B97-BCAA-94F5DAFCC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SC 2020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34BEC3-EE18-4B48-BF69-937E91B3DC81}"/>
              </a:ext>
            </a:extLst>
          </p:cNvPr>
          <p:cNvGrpSpPr/>
          <p:nvPr/>
        </p:nvGrpSpPr>
        <p:grpSpPr>
          <a:xfrm>
            <a:off x="4345617" y="5896077"/>
            <a:ext cx="2007556" cy="1735836"/>
            <a:chOff x="6470123" y="5075755"/>
            <a:chExt cx="2007556" cy="1735836"/>
          </a:xfrm>
        </p:grpSpPr>
        <p:sp>
          <p:nvSpPr>
            <p:cNvPr id="4" name="Interaktive Schaltfläche: Nächste(r) oder Weiter 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5AD7976-DC87-4289-BDC2-F9DCFC0DA492}"/>
                </a:ext>
              </a:extLst>
            </p:cNvPr>
            <p:cNvSpPr/>
            <p:nvPr/>
          </p:nvSpPr>
          <p:spPr>
            <a:xfrm>
              <a:off x="6649277" y="6271591"/>
              <a:ext cx="540000" cy="540000"/>
            </a:xfrm>
            <a:prstGeom prst="actionButtonForwardNex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Denkblase: wolkenförmig 4">
              <a:extLst>
                <a:ext uri="{FF2B5EF4-FFF2-40B4-BE49-F238E27FC236}">
                  <a16:creationId xmlns:a16="http://schemas.microsoft.com/office/drawing/2014/main" id="{813172B8-AF90-4E3A-A54D-253CA6D85515}"/>
                </a:ext>
              </a:extLst>
            </p:cNvPr>
            <p:cNvSpPr/>
            <p:nvPr/>
          </p:nvSpPr>
          <p:spPr>
            <a:xfrm>
              <a:off x="6470123" y="5075755"/>
              <a:ext cx="2007556" cy="1099732"/>
            </a:xfrm>
            <a:prstGeom prst="cloud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801" dirty="0"/>
                <a:t>Hier geht’s weiter!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77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0CCACED-B920-427E-AD74-0320A04F3726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Tastensperre</a:t>
            </a:r>
            <a:br>
              <a:rPr lang="de-DE" dirty="0"/>
            </a:br>
            <a:r>
              <a:rPr lang="de-DE" dirty="0"/>
              <a:t>ein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83B184F-5216-4F8C-A075-93BD3D43725B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5061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5061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84931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41261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38614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506098" y="3151688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4E1EE01-72C8-4A3D-A10F-CA095E58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4998" y="4146388"/>
              <a:ext cx="1260000" cy="1679999"/>
            </a:xfrm>
            <a:prstGeom prst="rect">
              <a:avLst/>
            </a:prstGeom>
          </p:spPr>
        </p:pic>
      </p:grpSp>
      <p:sp>
        <p:nvSpPr>
          <p:cNvPr id="13" name="Interaktive Schaltfläche: Zum Anfang wechseln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D66BF9A-03C4-49CA-9444-1284A7C70541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BC5167F-FF98-4BB3-A7F9-B264C9A31745}"/>
              </a:ext>
            </a:extLst>
          </p:cNvPr>
          <p:cNvSpPr/>
          <p:nvPr/>
        </p:nvSpPr>
        <p:spPr>
          <a:xfrm>
            <a:off x="72000" y="5719100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…dann</a:t>
            </a:r>
          </a:p>
        </p:txBody>
      </p:sp>
    </p:spTree>
    <p:extLst>
      <p:ext uri="{BB962C8B-B14F-4D97-AF65-F5344CB8AC3E}">
        <p14:creationId xmlns:p14="http://schemas.microsoft.com/office/powerpoint/2010/main" val="163051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1B9B450-3B59-43D5-AE75-A78A90FF06A9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Lautstärke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3BC2FCC-6EBE-4FC0-9700-D86C0BB084FD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79870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36200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33553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501037" y="3151688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FFBA5D0-8646-453F-A5C5-BCC361EB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709937" y="4182385"/>
              <a:ext cx="1260000" cy="1663236"/>
            </a:xfrm>
            <a:prstGeom prst="rect">
              <a:avLst/>
            </a:prstGeom>
          </p:spPr>
        </p:pic>
      </p:grp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BC21DD22-5D57-413E-9F0B-F97562987A68}"/>
              </a:ext>
            </a:extLst>
          </p:cNvPr>
          <p:cNvSpPr/>
          <p:nvPr/>
        </p:nvSpPr>
        <p:spPr>
          <a:xfrm flipH="1">
            <a:off x="2938356" y="2772867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Drehen</a:t>
            </a:r>
          </a:p>
        </p:txBody>
      </p:sp>
      <p:sp>
        <p:nvSpPr>
          <p:cNvPr id="13" name="Interaktive Schaltfläche: Zum Anfang wechseln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8C01452-07DA-480E-80EF-05B677029F36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215188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23D28B-3321-4657-A1D8-0C8F0D404CDA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Lautstärke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D493FC8-E175-4625-95E9-DD61626FCA3D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79870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36200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33553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F87C5F0-7F53-4CD9-BDE1-611B5FE8F946}"/>
                </a:ext>
              </a:extLst>
            </p:cNvPr>
            <p:cNvSpPr/>
            <p:nvPr/>
          </p:nvSpPr>
          <p:spPr>
            <a:xfrm>
              <a:off x="2673314" y="4158854"/>
              <a:ext cx="1331844" cy="171615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</p:grpSp>
      <p:sp>
        <p:nvSpPr>
          <p:cNvPr id="9" name="Interaktive Schaltfläche: Zum Anfang wechseln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E837AF7-2006-47E8-BE7A-AAA7D3E05D00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359476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F137138-6048-44E9-BC41-CB32B5719A0D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2FCB10-47FC-43DA-A5F2-64E35926B9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7017" r="26071" b="10190"/>
          <a:stretch/>
        </p:blipFill>
        <p:spPr bwMode="auto">
          <a:xfrm>
            <a:off x="1800000" y="2880000"/>
            <a:ext cx="3283879" cy="5214771"/>
          </a:xfrm>
          <a:prstGeom prst="rect">
            <a:avLst/>
          </a:prstGeom>
          <a:ln>
            <a:noFill/>
          </a:ln>
          <a:effectLst>
            <a:glow rad="1270000">
              <a:schemeClr val="bg1"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Interaktive Schaltfläche: Leer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AA747F6-0A95-4A1A-AA0C-EF5E8CD58DF5}"/>
              </a:ext>
            </a:extLst>
          </p:cNvPr>
          <p:cNvSpPr/>
          <p:nvPr/>
        </p:nvSpPr>
        <p:spPr>
          <a:xfrm>
            <a:off x="3766933" y="6384362"/>
            <a:ext cx="225287" cy="48370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8" name="Interaktive Schaltfläche: Leer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4D5F2D6-5B68-483A-988A-3585D338CC12}"/>
              </a:ext>
            </a:extLst>
          </p:cNvPr>
          <p:cNvSpPr/>
          <p:nvPr/>
        </p:nvSpPr>
        <p:spPr>
          <a:xfrm>
            <a:off x="2620616" y="7603439"/>
            <a:ext cx="371061" cy="27829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5" name="Interaktive Schaltfläche: Leer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B9ACF50-9417-4922-966C-C5D0E32B28E3}"/>
              </a:ext>
            </a:extLst>
          </p:cNvPr>
          <p:cNvSpPr/>
          <p:nvPr/>
        </p:nvSpPr>
        <p:spPr>
          <a:xfrm>
            <a:off x="2488100" y="3132953"/>
            <a:ext cx="437321" cy="29154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FBA5D0-8646-453F-A5C5-BCC361EB9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499"/>
          <a:stretch/>
        </p:blipFill>
        <p:spPr>
          <a:xfrm>
            <a:off x="2710551" y="4189069"/>
            <a:ext cx="1260000" cy="1663236"/>
          </a:xfrm>
          <a:prstGeom prst="rect">
            <a:avLst/>
          </a:prstGeom>
        </p:spPr>
      </p:pic>
      <p:sp>
        <p:nvSpPr>
          <p:cNvPr id="13" name="Interaktive Schaltfläche: Leer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8972E25-F2C3-467E-9B71-D7A4BCBFB980}"/>
              </a:ext>
            </a:extLst>
          </p:cNvPr>
          <p:cNvSpPr/>
          <p:nvPr/>
        </p:nvSpPr>
        <p:spPr>
          <a:xfrm>
            <a:off x="2276066" y="4522948"/>
            <a:ext cx="45719" cy="1027044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4" name="Interaktive Schaltfläche: Zum Anfang wechseln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4B80220-261F-4619-A8B2-34583CB2E3E7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9D4BF72-F9D0-42B6-9F49-E04427989D17}"/>
              </a:ext>
            </a:extLst>
          </p:cNvPr>
          <p:cNvSpPr/>
          <p:nvPr/>
        </p:nvSpPr>
        <p:spPr>
          <a:xfrm>
            <a:off x="57372" y="4480687"/>
            <a:ext cx="2232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Gedrückt halten</a:t>
            </a:r>
          </a:p>
        </p:txBody>
      </p:sp>
    </p:spTree>
    <p:extLst>
      <p:ext uri="{BB962C8B-B14F-4D97-AF65-F5344CB8AC3E}">
        <p14:creationId xmlns:p14="http://schemas.microsoft.com/office/powerpoint/2010/main" val="1286990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7682EFA-9214-4AA8-B334-1E3AB3C2D0E1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8F793D-E942-4E43-9A28-BAFCDABC6CC1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79870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36200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33553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501037" y="3151688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89003" y="4390769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4D66592-7094-464B-9EA9-2C7B562C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709937" y="4182385"/>
              <a:ext cx="1260000" cy="1663236"/>
            </a:xfrm>
            <a:prstGeom prst="rect">
              <a:avLst/>
            </a:prstGeom>
          </p:spPr>
        </p:pic>
      </p:grpSp>
      <p:sp>
        <p:nvSpPr>
          <p:cNvPr id="11" name="Interaktive Schaltfläche: Zum Anfang wechseln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EDD1AA0-2D56-4B56-B572-690E48419944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28026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AA1996F9-71CD-43A7-9424-0D888813BDB3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/>
              <a:t>Kurzwahl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7B36E6D-BDE7-4801-83EC-D0DFA466DD6A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6375488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6156824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7621193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3168460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4407541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6859192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3" name="Interaktive Schaltfläche: Leer 12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8FF291F9-4D3A-4623-A2E5-0EA3412B76BA}"/>
                </a:ext>
              </a:extLst>
            </p:cNvPr>
            <p:cNvSpPr/>
            <p:nvPr/>
          </p:nvSpPr>
          <p:spPr>
            <a:xfrm>
              <a:off x="3044025" y="6097194"/>
              <a:ext cx="517499" cy="218661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D572F00-BD77-4AD2-B0ED-5E15F61B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706760" y="4156163"/>
              <a:ext cx="1260000" cy="1663236"/>
            </a:xfrm>
            <a:prstGeom prst="rect">
              <a:avLst/>
            </a:prstGeom>
          </p:spPr>
        </p:pic>
      </p:grpSp>
      <p:sp>
        <p:nvSpPr>
          <p:cNvPr id="16" name="Interaktive Schaltfläche: Zum Anfang wechseln 1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C129EC4-6352-48FB-B488-088BD9FCB7F4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514354" y="5648394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Drücken</a:t>
            </a:r>
          </a:p>
        </p:txBody>
      </p:sp>
    </p:spTree>
    <p:extLst>
      <p:ext uri="{BB962C8B-B14F-4D97-AF65-F5344CB8AC3E}">
        <p14:creationId xmlns:p14="http://schemas.microsoft.com/office/powerpoint/2010/main" val="4293559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D2C6937-5361-4412-B966-EB26D4A57260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/>
              <a:t>Kurzwahl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BD37E40-DF6E-4AE0-8BF1-349BA0CC532A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6348864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6130200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7594569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3141836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4380917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6832568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40254AB-7219-4AC0-B1C0-5F193F662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" r="444"/>
            <a:stretch/>
          </p:blipFill>
          <p:spPr>
            <a:xfrm>
              <a:off x="2715638" y="4132686"/>
              <a:ext cx="1260000" cy="1695068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4FB58FA-2D9E-49A3-BA6B-6A071C031B7B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70970" y="6686552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Nummer eintippen</a:t>
            </a:r>
          </a:p>
        </p:txBody>
      </p:sp>
    </p:spTree>
    <p:extLst>
      <p:ext uri="{BB962C8B-B14F-4D97-AF65-F5344CB8AC3E}">
        <p14:creationId xmlns:p14="http://schemas.microsoft.com/office/powerpoint/2010/main" val="342084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E015230-8777-4524-A508-1482126D0777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/>
              <a:t>Kurzwahl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208BBC0-FAE1-45FA-B18B-1C08D960B51C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6375491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6156827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7621196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3168463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4407544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6859195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58D636C-C932-4BD7-89F5-7861D3F74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" b="414"/>
            <a:stretch/>
          </p:blipFill>
          <p:spPr>
            <a:xfrm>
              <a:off x="2706760" y="4150413"/>
              <a:ext cx="1260000" cy="1666092"/>
            </a:xfrm>
            <a:prstGeom prst="rect">
              <a:avLst/>
            </a:prstGeom>
          </p:spPr>
        </p:pic>
      </p:grpSp>
      <p:sp>
        <p:nvSpPr>
          <p:cNvPr id="13" name="Interaktive Schaltfläche: Zum Anfang wechseln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35BDDB2-F38C-4FAE-ABEF-F5841E40406B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124868" y="5667978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Bestätigen oder warten</a:t>
            </a:r>
          </a:p>
        </p:txBody>
      </p:sp>
    </p:spTree>
    <p:extLst>
      <p:ext uri="{BB962C8B-B14F-4D97-AF65-F5344CB8AC3E}">
        <p14:creationId xmlns:p14="http://schemas.microsoft.com/office/powerpoint/2010/main" val="88644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4635AD6-8433-4009-9EF3-4BFA7D24134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/>
              <a:t>Kurzwahl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4AF28CD-BBF5-4FE0-9AAE-F28A95170554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36200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33553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501037" y="3151688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096D11C-154C-4AD0-AD8E-B6310D7A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" b="414"/>
            <a:stretch/>
          </p:blipFill>
          <p:spPr>
            <a:xfrm>
              <a:off x="2709937" y="4182388"/>
              <a:ext cx="1260000" cy="1666092"/>
            </a:xfrm>
            <a:prstGeom prst="rect">
              <a:avLst/>
            </a:prstGeom>
          </p:spPr>
        </p:pic>
      </p:grpSp>
      <p:sp>
        <p:nvSpPr>
          <p:cNvPr id="10" name="Interaktive Schaltfläche: Zum Anfang wechseln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9985195-4197-4F0C-8626-09985E64C95B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49159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AEBACEA-4B78-496E-B4A5-3518D1CB84BE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7C7A755-6C74-4BBE-923A-B11ABB748782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00000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6357734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6139070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7603439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3150706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4389787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6841438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6086064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AFEBDB5-DB9C-4CE7-ADAF-6447C281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" b="414"/>
            <a:stretch/>
          </p:blipFill>
          <p:spPr>
            <a:xfrm>
              <a:off x="2706760" y="4140019"/>
              <a:ext cx="1260000" cy="1666092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9A4BF37-42CA-411B-A0A7-658B11106EAE}"/>
              </a:ext>
            </a:extLst>
          </p:cNvPr>
          <p:cNvSpPr/>
          <p:nvPr/>
        </p:nvSpPr>
        <p:spPr>
          <a:xfrm>
            <a:off x="8168321" y="6924809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553215" y="5656061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Drücken</a:t>
            </a:r>
          </a:p>
        </p:txBody>
      </p:sp>
    </p:spTree>
    <p:extLst>
      <p:ext uri="{BB962C8B-B14F-4D97-AF65-F5344CB8AC3E}">
        <p14:creationId xmlns:p14="http://schemas.microsoft.com/office/powerpoint/2010/main" val="711586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BA2EC95-7C21-441A-BD9B-3950478D7A6D}"/>
              </a:ext>
            </a:extLst>
          </p:cNvPr>
          <p:cNvGrpSpPr/>
          <p:nvPr/>
        </p:nvGrpSpPr>
        <p:grpSpPr>
          <a:xfrm>
            <a:off x="142043" y="2796470"/>
            <a:ext cx="6434348" cy="5404413"/>
            <a:chOff x="1797186" y="1939793"/>
            <a:chExt cx="5583126" cy="4680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E97C237-41CB-46F9-B51A-B66A0FF7202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3671767" y="1959927"/>
              <a:ext cx="2540156" cy="42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56A6A61-D62D-46C7-9F22-1CE9E1E15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8756"/>
            <a:stretch/>
          </p:blipFill>
          <p:spPr>
            <a:xfrm>
              <a:off x="1797186" y="1939793"/>
              <a:ext cx="5583126" cy="4680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44C4929-9F50-472C-B7C7-CF36B8FF7630}"/>
              </a:ext>
            </a:extLst>
          </p:cNvPr>
          <p:cNvGrpSpPr/>
          <p:nvPr/>
        </p:nvGrpSpPr>
        <p:grpSpPr>
          <a:xfrm>
            <a:off x="939334" y="628045"/>
            <a:ext cx="2007556" cy="1735836"/>
            <a:chOff x="6470123" y="5075755"/>
            <a:chExt cx="2007556" cy="1735836"/>
          </a:xfrm>
        </p:grpSpPr>
        <p:sp>
          <p:nvSpPr>
            <p:cNvPr id="5" name="Interaktive Schaltfläche: Nächste(r) oder Weit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1DFFF0E-3B10-4038-BA58-02FA55A1F2B3}"/>
                </a:ext>
              </a:extLst>
            </p:cNvPr>
            <p:cNvSpPr/>
            <p:nvPr/>
          </p:nvSpPr>
          <p:spPr>
            <a:xfrm>
              <a:off x="6649277" y="6271591"/>
              <a:ext cx="540000" cy="54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6" name="Denkblase: wolkenförmig 5">
              <a:extLst>
                <a:ext uri="{FF2B5EF4-FFF2-40B4-BE49-F238E27FC236}">
                  <a16:creationId xmlns:a16="http://schemas.microsoft.com/office/drawing/2014/main" id="{41FC637A-A537-4B5F-9B60-A9778A2301B3}"/>
                </a:ext>
              </a:extLst>
            </p:cNvPr>
            <p:cNvSpPr/>
            <p:nvPr/>
          </p:nvSpPr>
          <p:spPr>
            <a:xfrm>
              <a:off x="6470123" y="5075755"/>
              <a:ext cx="2007556" cy="1099732"/>
            </a:xfrm>
            <a:prstGeom prst="cloud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801" dirty="0"/>
                <a:t>Hier geht’s weiter!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26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745BB7BC-17F5-4C26-B067-EA905E080F23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03B608B-FA49-4126-981E-E38807AA551F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24EC32B-FC9E-450D-AC96-0260EE55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000" y="3231001"/>
              <a:ext cx="1260000" cy="16800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7212A3A-0ED7-4819-B8E4-8BEDF043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0" y="3231005"/>
              <a:ext cx="1260000" cy="1679999"/>
            </a:xfrm>
            <a:prstGeom prst="rect">
              <a:avLst/>
            </a:prstGeom>
          </p:spPr>
        </p:pic>
        <p:sp>
          <p:nvSpPr>
            <p:cNvPr id="15" name="Interaktive Schaltfläche: Leer 1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40769" y="5424523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</p:grpSp>
      <p:sp>
        <p:nvSpPr>
          <p:cNvPr id="17" name="Interaktive Schaltfläche: Zum Anfang wechseln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DEC7985-1FFB-4225-A95E-81472BE3C6D1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604710" y="5920334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Ordnerebene wechseln</a:t>
            </a:r>
          </a:p>
        </p:txBody>
      </p:sp>
    </p:spTree>
    <p:extLst>
      <p:ext uri="{BB962C8B-B14F-4D97-AF65-F5344CB8AC3E}">
        <p14:creationId xmlns:p14="http://schemas.microsoft.com/office/powerpoint/2010/main" val="231975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79EE1046-F1B1-4245-830D-9C03823FE80C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11F4BAE-79FA-4FF9-8A2D-3C6275F7279B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Interaktive Schaltfläche: Leer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40769" y="5424523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6FD371B-C379-41A6-B868-B3AB07EC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3" y="3231005"/>
              <a:ext cx="1259999" cy="1679999"/>
            </a:xfrm>
            <a:prstGeom prst="rect">
              <a:avLst/>
            </a:prstGeom>
          </p:spPr>
        </p:pic>
      </p:grpSp>
      <p:sp>
        <p:nvSpPr>
          <p:cNvPr id="17" name="Interaktive Schaltfläche: Zum Anfang wechseln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5AFDAA8-4163-4990-B001-0EAEE9112730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633706" y="5920337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Ordnerebene wechseln</a:t>
            </a:r>
          </a:p>
        </p:txBody>
      </p:sp>
    </p:spTree>
    <p:extLst>
      <p:ext uri="{BB962C8B-B14F-4D97-AF65-F5344CB8AC3E}">
        <p14:creationId xmlns:p14="http://schemas.microsoft.com/office/powerpoint/2010/main" val="364314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010D150C-6AA8-4679-8234-517E7839DE23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28B158-339C-4928-BAEE-6B8CF912E3F6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Interaktive Schaltfläche: Leer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40769" y="5424523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D76AD6A1-60F1-42E8-9C9B-8EE3665D6CFD}"/>
                </a:ext>
              </a:extLst>
            </p:cNvPr>
            <p:cNvSpPr/>
            <p:nvPr/>
          </p:nvSpPr>
          <p:spPr>
            <a:xfrm>
              <a:off x="3494416" y="5493918"/>
              <a:ext cx="215349" cy="365532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B690A8C-6B28-4AE8-83E0-659037600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3" y="3231001"/>
              <a:ext cx="1259999" cy="1679999"/>
            </a:xfrm>
            <a:prstGeom prst="rect">
              <a:avLst/>
            </a:prstGeom>
          </p:spPr>
        </p:pic>
      </p:grpSp>
      <p:sp>
        <p:nvSpPr>
          <p:cNvPr id="18" name="Interaktive Schaltfläche: Zum Anfang wechseln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75FF364-AB47-4329-A492-B1CFD0127DAD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3B8E9A5D-82FC-46F9-A5BC-753DB40AAE61}"/>
              </a:ext>
            </a:extLst>
          </p:cNvPr>
          <p:cNvSpPr/>
          <p:nvPr/>
        </p:nvSpPr>
        <p:spPr>
          <a:xfrm flipH="1">
            <a:off x="3722702" y="6060568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Navigation im Ordner</a:t>
            </a:r>
          </a:p>
        </p:txBody>
      </p:sp>
    </p:spTree>
    <p:extLst>
      <p:ext uri="{BB962C8B-B14F-4D97-AF65-F5344CB8AC3E}">
        <p14:creationId xmlns:p14="http://schemas.microsoft.com/office/powerpoint/2010/main" val="4300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0B4BC791-53B6-4033-8AB8-BD6F3AF22AE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5394AF6-34B2-463F-A962-19D9A2632A83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Interaktive Schaltfläche: Leer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68096" y="5751579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9050694-2F22-45F5-903B-292D1351A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2" y="3231001"/>
              <a:ext cx="1259999" cy="1679999"/>
            </a:xfrm>
            <a:prstGeom prst="rect">
              <a:avLst/>
            </a:prstGeom>
          </p:spPr>
        </p:pic>
      </p:grpSp>
      <p:sp>
        <p:nvSpPr>
          <p:cNvPr id="17" name="Interaktive Schaltfläche: Zum Anfang wechseln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82B2837-705E-4DEB-8E9D-3C5745EB70DD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FC73458-D0C3-4704-86C6-82F03F2D8AAD}"/>
              </a:ext>
            </a:extLst>
          </p:cNvPr>
          <p:cNvSpPr/>
          <p:nvPr/>
        </p:nvSpPr>
        <p:spPr>
          <a:xfrm>
            <a:off x="557501" y="6252751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Ordnerebene wechseln</a:t>
            </a:r>
          </a:p>
        </p:txBody>
      </p:sp>
    </p:spTree>
    <p:extLst>
      <p:ext uri="{BB962C8B-B14F-4D97-AF65-F5344CB8AC3E}">
        <p14:creationId xmlns:p14="http://schemas.microsoft.com/office/powerpoint/2010/main" val="343830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6A64CC26-45CB-42D9-9178-3DC2F24A4590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5BBDB6D-29BC-40BF-92CA-7FA654C75F70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Interaktive Schaltfläche: Leer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40769" y="5424523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9823DA2-284C-4B28-9F3A-FBCCF99F0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2" y="3231003"/>
              <a:ext cx="1259999" cy="1679996"/>
            </a:xfrm>
            <a:prstGeom prst="rect">
              <a:avLst/>
            </a:prstGeom>
          </p:spPr>
        </p:pic>
      </p:grpSp>
      <p:sp>
        <p:nvSpPr>
          <p:cNvPr id="18" name="Interaktive Schaltfläche: Zum Anfang wechseln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25FC806-5F12-4411-A0F7-D0714548AA73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EFC73458-D0C3-4704-86C6-82F03F2D8AAD}"/>
              </a:ext>
            </a:extLst>
          </p:cNvPr>
          <p:cNvSpPr/>
          <p:nvPr/>
        </p:nvSpPr>
        <p:spPr>
          <a:xfrm flipH="1">
            <a:off x="3004614" y="2764900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Gruppe auswählen</a:t>
            </a:r>
          </a:p>
        </p:txBody>
      </p:sp>
    </p:spTree>
    <p:extLst>
      <p:ext uri="{BB962C8B-B14F-4D97-AF65-F5344CB8AC3E}">
        <p14:creationId xmlns:p14="http://schemas.microsoft.com/office/powerpoint/2010/main" val="237378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41330CC1-FF6D-4E77-874E-6FE77D05C8A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6B53ED5-D550-4D00-AE07-3AD1FEEA1601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Interaktive Schaltfläche: Leer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329FE07-E02D-43F2-9506-7B0D10E1B30A}"/>
                </a:ext>
              </a:extLst>
            </p:cNvPr>
            <p:cNvSpPr/>
            <p:nvPr/>
          </p:nvSpPr>
          <p:spPr>
            <a:xfrm>
              <a:off x="3140769" y="5424523"/>
              <a:ext cx="337929" cy="20102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CD219CE-4633-4ACE-8C99-548ACEF8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003" y="3231003"/>
              <a:ext cx="1259996" cy="1679996"/>
            </a:xfrm>
            <a:prstGeom prst="rect">
              <a:avLst/>
            </a:prstGeom>
          </p:spPr>
        </p:pic>
      </p:grpSp>
      <p:sp>
        <p:nvSpPr>
          <p:cNvPr id="18" name="Interaktive Schaltfläche: Zum Anfang wechseln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C69445-D688-4D4D-92AF-E5A123B04DF0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55AC7C0-F09A-4790-A50D-93090FF133CD}"/>
              </a:ext>
            </a:extLst>
          </p:cNvPr>
          <p:cNvSpPr/>
          <p:nvPr/>
        </p:nvSpPr>
        <p:spPr>
          <a:xfrm>
            <a:off x="76444" y="5676292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Bestätigen oder warten</a:t>
            </a:r>
          </a:p>
        </p:txBody>
      </p:sp>
    </p:spTree>
    <p:extLst>
      <p:ext uri="{BB962C8B-B14F-4D97-AF65-F5344CB8AC3E}">
        <p14:creationId xmlns:p14="http://schemas.microsoft.com/office/powerpoint/2010/main" val="165670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67CD1A0-5C20-4FA8-ADC4-328EB2953A59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wechseln</a:t>
            </a:r>
            <a:br>
              <a:rPr lang="de-DE" dirty="0"/>
            </a:br>
            <a:r>
              <a:rPr lang="de-DE" dirty="0" err="1"/>
              <a:t>Fleetmapping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4108CE-33E3-45E8-8005-F1FC987CA45B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FFBA5D0-8646-453F-A5C5-BCC361EB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2" name="Interaktive Schaltfläche: Zum Anfang wechseln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C94F50F-9ACD-4438-BF0E-364EE23A8AFE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756674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AEA52F9-691D-4FA4-B387-2F3DB39C8B3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 </a:t>
            </a:r>
            <a:br>
              <a:rPr lang="de-DE" dirty="0"/>
            </a:br>
            <a:r>
              <a:rPr lang="de-DE" dirty="0" err="1"/>
              <a:t>TMO</a:t>
            </a:r>
            <a:r>
              <a:rPr lang="de-DE" dirty="0"/>
              <a:t> / </a:t>
            </a:r>
            <a:r>
              <a:rPr lang="de-DE" dirty="0" err="1"/>
              <a:t>DMO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ADB4837-5FE7-4708-96CF-CDEB6882453A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3CCBEE-B513-4F92-AB13-17A2C8E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7472CE1-F116-4803-AAF9-E9E3371924D7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79862" y="3824291"/>
            <a:ext cx="2232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Drücken und halten</a:t>
            </a:r>
          </a:p>
        </p:txBody>
      </p:sp>
    </p:spTree>
    <p:extLst>
      <p:ext uri="{BB962C8B-B14F-4D97-AF65-F5344CB8AC3E}">
        <p14:creationId xmlns:p14="http://schemas.microsoft.com/office/powerpoint/2010/main" val="28068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EA06DF2-51A2-41F2-8D69-0A1C0AB2B129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 </a:t>
            </a:r>
            <a:br>
              <a:rPr lang="de-DE" dirty="0"/>
            </a:br>
            <a:r>
              <a:rPr lang="de-DE" dirty="0" err="1"/>
              <a:t>TMO</a:t>
            </a:r>
            <a:r>
              <a:rPr lang="de-DE" dirty="0"/>
              <a:t> / </a:t>
            </a:r>
            <a:r>
              <a:rPr lang="de-DE" dirty="0" err="1"/>
              <a:t>DMO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005B14B-54BE-4A80-92D0-C681A1F940F1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3CCBEE-B513-4F92-AB13-17A2C8E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E565A85-06A9-45E8-9EB3-0D755051B78C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217079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C862B22-A181-4D6A-8D23-D372B9DA3988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 </a:t>
            </a:r>
            <a:br>
              <a:rPr lang="de-DE" dirty="0"/>
            </a:br>
            <a:r>
              <a:rPr lang="de-DE" dirty="0" err="1"/>
              <a:t>DMO</a:t>
            </a:r>
            <a:r>
              <a:rPr lang="de-DE" dirty="0"/>
              <a:t> / </a:t>
            </a:r>
            <a:r>
              <a:rPr lang="de-DE" dirty="0" err="1"/>
              <a:t>TMO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4EA1C63-8A4B-4C7B-90B3-EE9D6E076BD8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3CCBEE-B513-4F92-AB13-17A2C8E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6" name="Interaktive Schaltfläche: Zum Anfang wechseln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EB8F2E5-0F35-42AF-8BD9-A984B8648089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EA8B3E6D-8FBF-4304-9DC3-AD22C5A9D70B}"/>
              </a:ext>
            </a:extLst>
          </p:cNvPr>
          <p:cNvSpPr/>
          <p:nvPr/>
        </p:nvSpPr>
        <p:spPr>
          <a:xfrm>
            <a:off x="79862" y="3824291"/>
            <a:ext cx="2232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Drücken und halten</a:t>
            </a:r>
          </a:p>
        </p:txBody>
      </p:sp>
    </p:spTree>
    <p:extLst>
      <p:ext uri="{BB962C8B-B14F-4D97-AF65-F5344CB8AC3E}">
        <p14:creationId xmlns:p14="http://schemas.microsoft.com/office/powerpoint/2010/main" val="223985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04A68-2D13-4C74-85CD-8C29368D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FDBB14-8D1E-4D01-B0BB-E51D839D1013}"/>
              </a:ext>
            </a:extLst>
          </p:cNvPr>
          <p:cNvGrpSpPr/>
          <p:nvPr/>
        </p:nvGrpSpPr>
        <p:grpSpPr>
          <a:xfrm>
            <a:off x="514353" y="2741754"/>
            <a:ext cx="9818466" cy="3792211"/>
            <a:chOff x="-1380141" y="2812775"/>
            <a:chExt cx="9818466" cy="4382034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4663786-81BD-4EBE-BB56-32D66591B363}"/>
                </a:ext>
              </a:extLst>
            </p:cNvPr>
            <p:cNvSpPr txBox="1"/>
            <p:nvPr/>
          </p:nvSpPr>
          <p:spPr>
            <a:xfrm>
              <a:off x="-966399" y="2812775"/>
              <a:ext cx="940472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An- und Ausschalten</a:t>
              </a:r>
            </a:p>
            <a:p>
              <a:r>
                <a:rPr lang="de-DE" sz="2800" dirty="0"/>
                <a:t>Tastensperre Ein- und Ausschalten</a:t>
              </a:r>
            </a:p>
            <a:p>
              <a:r>
                <a:rPr lang="de-DE" sz="2800" dirty="0"/>
                <a:t>Lautstärke regeln</a:t>
              </a:r>
            </a:p>
            <a:p>
              <a:r>
                <a:rPr lang="de-DE" sz="2800" dirty="0"/>
                <a:t>Sprechen</a:t>
              </a:r>
            </a:p>
            <a:p>
              <a:r>
                <a:rPr lang="de-DE" sz="2800" dirty="0"/>
                <a:t>Gruppe wechseln Kurzwahl</a:t>
              </a:r>
            </a:p>
            <a:p>
              <a:r>
                <a:rPr lang="de-DE" sz="2800" dirty="0"/>
                <a:t>Gruppe wechseln </a:t>
              </a:r>
              <a:r>
                <a:rPr lang="de-DE" sz="2800" dirty="0" err="1"/>
                <a:t>Fleetmapping</a:t>
              </a:r>
              <a:endParaRPr lang="de-DE" sz="2800" dirty="0"/>
            </a:p>
            <a:p>
              <a:r>
                <a:rPr lang="de-DE" sz="2800" dirty="0"/>
                <a:t>Umschaltung </a:t>
              </a:r>
              <a:r>
                <a:rPr lang="de-DE" sz="2800" dirty="0" err="1"/>
                <a:t>DMO</a:t>
              </a:r>
              <a:r>
                <a:rPr lang="de-DE" sz="2800" dirty="0"/>
                <a:t> / </a:t>
              </a:r>
              <a:r>
                <a:rPr lang="de-DE" sz="2800" dirty="0" err="1"/>
                <a:t>TMO</a:t>
              </a:r>
              <a:endParaRPr lang="de-DE" sz="2800" dirty="0"/>
            </a:p>
            <a:p>
              <a:r>
                <a:rPr lang="de-DE" sz="2800" dirty="0"/>
                <a:t>Status setzen</a:t>
              </a:r>
            </a:p>
            <a:p>
              <a:r>
                <a:rPr lang="de-DE" sz="2800" dirty="0"/>
                <a:t>Notruf auslösen</a:t>
              </a:r>
            </a:p>
          </p:txBody>
        </p:sp>
        <p:sp>
          <p:nvSpPr>
            <p:cNvPr id="5" name="Interaktive Schaltfläche: Nächste(r) oder Weiter 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C5A37FB3-C71F-4844-B643-82261AD7EFC2}"/>
                </a:ext>
              </a:extLst>
            </p:cNvPr>
            <p:cNvSpPr/>
            <p:nvPr/>
          </p:nvSpPr>
          <p:spPr>
            <a:xfrm>
              <a:off x="-1380141" y="3423332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6" name="Interaktive Schaltfläche: Nächste(r) oder Weit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9171C7C7-EE66-481D-9701-B89F468998B3}"/>
                </a:ext>
              </a:extLst>
            </p:cNvPr>
            <p:cNvSpPr/>
            <p:nvPr/>
          </p:nvSpPr>
          <p:spPr>
            <a:xfrm>
              <a:off x="-1373212" y="3913225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7" name="Interaktive Schaltfläche: Nächste(r) oder Weiter 6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24593549-F8ED-4A47-8010-19F2EB7CED38}"/>
                </a:ext>
              </a:extLst>
            </p:cNvPr>
            <p:cNvSpPr/>
            <p:nvPr/>
          </p:nvSpPr>
          <p:spPr>
            <a:xfrm>
              <a:off x="-1373212" y="4403119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8" name="Interaktive Schaltfläche: Nächste(r) oder Weiter 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C5E30BCC-FBB8-44C6-8367-BE4F998EA31E}"/>
                </a:ext>
              </a:extLst>
            </p:cNvPr>
            <p:cNvSpPr/>
            <p:nvPr/>
          </p:nvSpPr>
          <p:spPr>
            <a:xfrm>
              <a:off x="-1372157" y="4882304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9" name="Interaktive Schaltfläche: Nächste(r) oder Weiter 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0D269070-0851-4A5D-99FF-18D4B3F70E40}"/>
                </a:ext>
              </a:extLst>
            </p:cNvPr>
            <p:cNvSpPr/>
            <p:nvPr/>
          </p:nvSpPr>
          <p:spPr>
            <a:xfrm>
              <a:off x="-1372157" y="5371540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10" name="Interaktive Schaltfläche: Nächste(r) oder Weiter 9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45DA4062-C163-45F9-B3CA-46869827770B}"/>
                </a:ext>
              </a:extLst>
            </p:cNvPr>
            <p:cNvSpPr/>
            <p:nvPr/>
          </p:nvSpPr>
          <p:spPr>
            <a:xfrm>
              <a:off x="-1372157" y="5860773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11" name="Interaktive Schaltfläche: Nächste(r) oder Weiter 10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63BA70BB-3D4F-49BD-A402-A77C95D4D03B}"/>
                </a:ext>
              </a:extLst>
            </p:cNvPr>
            <p:cNvSpPr/>
            <p:nvPr/>
          </p:nvSpPr>
          <p:spPr>
            <a:xfrm>
              <a:off x="-1366585" y="6350009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12" name="Interaktive Schaltfläche: Nächste(r) oder Weiter 11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id="{837523DC-6FA7-4A62-8CDD-2F16B8F076EA}"/>
                </a:ext>
              </a:extLst>
            </p:cNvPr>
            <p:cNvSpPr/>
            <p:nvPr/>
          </p:nvSpPr>
          <p:spPr>
            <a:xfrm>
              <a:off x="-1372157" y="6834809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  <p:sp>
          <p:nvSpPr>
            <p:cNvPr id="13" name="Interaktive Schaltfläche: Nächste(r) oder Weiter 12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2485169E-DAFF-41A4-8B3F-00808CF105A8}"/>
                </a:ext>
              </a:extLst>
            </p:cNvPr>
            <p:cNvSpPr/>
            <p:nvPr/>
          </p:nvSpPr>
          <p:spPr>
            <a:xfrm>
              <a:off x="-1380141" y="2933439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03F227C-B0A6-4E7B-A99A-4E56100E290E}"/>
              </a:ext>
            </a:extLst>
          </p:cNvPr>
          <p:cNvGrpSpPr/>
          <p:nvPr/>
        </p:nvGrpSpPr>
        <p:grpSpPr>
          <a:xfrm>
            <a:off x="3799965" y="6748544"/>
            <a:ext cx="2440364" cy="1604032"/>
            <a:chOff x="6267957" y="5860777"/>
            <a:chExt cx="2440364" cy="1604032"/>
          </a:xfrm>
        </p:grpSpPr>
        <p:sp>
          <p:nvSpPr>
            <p:cNvPr id="14" name="Interaktive Schaltfläche: Zum Anfang wechseln 13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id="{91FFE12D-95D1-4682-B9FF-A06229A7AE3B}"/>
                </a:ext>
              </a:extLst>
            </p:cNvPr>
            <p:cNvSpPr/>
            <p:nvPr/>
          </p:nvSpPr>
          <p:spPr>
            <a:xfrm>
              <a:off x="8168321" y="6924809"/>
              <a:ext cx="540000" cy="540000"/>
            </a:xfrm>
            <a:prstGeom prst="actionButtonBeginning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5" name="Denkblase: wolkenförmig 14">
              <a:extLst>
                <a:ext uri="{FF2B5EF4-FFF2-40B4-BE49-F238E27FC236}">
                  <a16:creationId xmlns:a16="http://schemas.microsoft.com/office/drawing/2014/main" id="{E8FF360C-785F-4903-B948-486754A2ACA2}"/>
                </a:ext>
              </a:extLst>
            </p:cNvPr>
            <p:cNvSpPr/>
            <p:nvPr/>
          </p:nvSpPr>
          <p:spPr>
            <a:xfrm>
              <a:off x="6267957" y="5860777"/>
              <a:ext cx="2007556" cy="1099732"/>
            </a:xfrm>
            <a:prstGeom prst="cloudCallout">
              <a:avLst>
                <a:gd name="adj1" fmla="val 39744"/>
                <a:gd name="adj2" fmla="val 4514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801" dirty="0"/>
                <a:t>Hier geht’s zurück!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24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71BB220-1B8C-45D1-BA31-57A3C34AD5BF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</a:t>
            </a:r>
            <a:br>
              <a:rPr lang="de-DE" dirty="0"/>
            </a:br>
            <a:r>
              <a:rPr lang="de-DE" dirty="0" err="1"/>
              <a:t>DMO</a:t>
            </a:r>
            <a:r>
              <a:rPr lang="de-DE" dirty="0"/>
              <a:t> / </a:t>
            </a:r>
            <a:r>
              <a:rPr lang="de-DE" dirty="0" err="1"/>
              <a:t>TMO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8413185-1359-49D6-BAAD-905618865E06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839DFD4-C783-420A-A48D-A1B267334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0" name="Interaktive Schaltfläche: Zum Anfang wechseln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101D0B1-7D0D-476E-8EF0-F44C1B325B08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380348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7F5625D-3618-40CB-8FE7-064D58D203D1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</a:t>
            </a:r>
            <a:br>
              <a:rPr lang="de-DE" dirty="0"/>
            </a:br>
            <a:r>
              <a:rPr lang="de-DE" dirty="0" err="1"/>
              <a:t>DMO</a:t>
            </a:r>
            <a:r>
              <a:rPr lang="de-DE" dirty="0"/>
              <a:t> / </a:t>
            </a:r>
            <a:r>
              <a:rPr lang="de-DE" dirty="0" err="1"/>
              <a:t>TMO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9807D72-3C51-4A46-B635-C1BE7ADE8596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839DFD4-C783-420A-A48D-A1B267334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0" name="Interaktive Schaltfläche: Zum Anfang wechseln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7378070-1EA5-4B04-AF56-C3F3AAA59CA8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53738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05D9054-DFD3-4C06-B0AF-10CEDD5155F0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Umschaltung </a:t>
            </a:r>
            <a:br>
              <a:rPr lang="de-DE" dirty="0"/>
            </a:br>
            <a:r>
              <a:rPr lang="de-DE" dirty="0" err="1"/>
              <a:t>TMO</a:t>
            </a:r>
            <a:r>
              <a:rPr lang="de-DE" dirty="0"/>
              <a:t> / </a:t>
            </a:r>
            <a:r>
              <a:rPr lang="de-DE" dirty="0" err="1"/>
              <a:t>DMO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174BDDB-BEB8-4BD0-8C83-0B5BDC5D4391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99">
                <a:defRPr/>
              </a:pPr>
              <a:endParaRPr lang="de-DE" sz="1801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3CCBEE-B513-4F92-AB13-17A2C8E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0EC3F04-B46E-4116-A8F0-927BB7A50AC9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79862" y="3819048"/>
            <a:ext cx="2232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99">
              <a:defRPr/>
            </a:pPr>
            <a:r>
              <a:rPr lang="de-DE" sz="1801" dirty="0">
                <a:solidFill>
                  <a:prstClr val="black"/>
                </a:solidFill>
                <a:latin typeface="Century Gothic" panose="020B0502020202020204"/>
              </a:rPr>
              <a:t>Drücken und halten</a:t>
            </a:r>
          </a:p>
        </p:txBody>
      </p:sp>
    </p:spTree>
    <p:extLst>
      <p:ext uri="{BB962C8B-B14F-4D97-AF65-F5344CB8AC3E}">
        <p14:creationId xmlns:p14="http://schemas.microsoft.com/office/powerpoint/2010/main" val="78709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2CA03A-922A-4332-BFB0-85FD1E230C73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CD1BC26-7BC2-4CAE-9CA3-9D83B75571E0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6066" y="3475386"/>
              <a:ext cx="45719" cy="1027044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24D9AEE-C9BD-4FD2-8CF8-5BE02354D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5" name="Interaktive Schaltfläche: Zum Anfang wechseln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1BCB4F3-079B-4D5C-8F49-2CE4A325AFD8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113553" y="6409300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Drücken und halten</a:t>
            </a:r>
          </a:p>
        </p:txBody>
      </p:sp>
    </p:spTree>
    <p:extLst>
      <p:ext uri="{BB962C8B-B14F-4D97-AF65-F5344CB8AC3E}">
        <p14:creationId xmlns:p14="http://schemas.microsoft.com/office/powerpoint/2010/main" val="408723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CE75090-537C-4959-B469-41E1A678A231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703ADDA-2BAE-497E-8CE7-77BEDDAB16B3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FFBA5D0-8646-453F-A5C5-BCC361EB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2" name="Interaktive Schaltfläche: Zum Anfang wechseln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E57892C-73B4-443F-90EA-23F68176DBA7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922302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4630C939-2796-4C64-BCE3-8017E92995A0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492DC01-A63E-46B6-B31B-3607AB194CE6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7063" y="1964617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7063" y="1964617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6933" y="5443333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23263" y="5224669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20616" y="6689038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8100" y="2236305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9" name="Interaktive Schaltfläche: Leer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44F016E-11D5-43CC-A7E9-1A78ACBA9E77}"/>
                </a:ext>
              </a:extLst>
            </p:cNvPr>
            <p:cNvSpPr/>
            <p:nvPr/>
          </p:nvSpPr>
          <p:spPr>
            <a:xfrm>
              <a:off x="2275398" y="3568150"/>
              <a:ext cx="46383" cy="934277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8726745-60FD-4E4D-83D7-52CA3EE9B799}"/>
                </a:ext>
              </a:extLst>
            </p:cNvPr>
            <p:cNvSpPr/>
            <p:nvPr/>
          </p:nvSpPr>
          <p:spPr>
            <a:xfrm>
              <a:off x="2547070" y="5927037"/>
              <a:ext cx="1498159" cy="819231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1" name="Interaktive Schaltfläche: Le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FA2E3E6-F49C-4229-85F4-A3ED1402631B}"/>
                </a:ext>
              </a:extLst>
            </p:cNvPr>
            <p:cNvSpPr/>
            <p:nvPr/>
          </p:nvSpPr>
          <p:spPr>
            <a:xfrm>
              <a:off x="3064564" y="5171663"/>
              <a:ext cx="463827" cy="21203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2" name="Interaktive Schaltfläche: Leer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CA2A58D-DFFB-46BA-87ED-F04B68621673}"/>
                </a:ext>
              </a:extLst>
            </p:cNvPr>
            <p:cNvSpPr/>
            <p:nvPr/>
          </p:nvSpPr>
          <p:spPr>
            <a:xfrm>
              <a:off x="2276066" y="3177213"/>
              <a:ext cx="45719" cy="29817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4" name="Interaktive Schaltfläche: Leer 1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7C87422-97AD-4900-B08F-CC87EC550DE8}"/>
                </a:ext>
              </a:extLst>
            </p:cNvPr>
            <p:cNvSpPr/>
            <p:nvPr/>
          </p:nvSpPr>
          <p:spPr>
            <a:xfrm>
              <a:off x="3223593" y="2527856"/>
              <a:ext cx="205411" cy="86139"/>
            </a:xfrm>
            <a:prstGeom prst="actionButtonBlank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25F732-C73A-47D9-840A-B59846FDA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7000" y="3267002"/>
              <a:ext cx="1260000" cy="1663236"/>
            </a:xfrm>
            <a:prstGeom prst="rect">
              <a:avLst/>
            </a:prstGeom>
          </p:spPr>
        </p:pic>
      </p:grpSp>
      <p:sp>
        <p:nvSpPr>
          <p:cNvPr id="17" name="Interaktive Schaltfläche: Zum Anfang wechseln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5D62C41-F314-4F03-8C93-36D4D89F9428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776F71C-8810-45D7-B846-8E4FD9B2A85D}"/>
              </a:ext>
            </a:extLst>
          </p:cNvPr>
          <p:cNvSpPr/>
          <p:nvPr/>
        </p:nvSpPr>
        <p:spPr>
          <a:xfrm flipH="1">
            <a:off x="3429000" y="2903236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3 Sekunden gedrückt halten</a:t>
            </a:r>
          </a:p>
        </p:txBody>
      </p:sp>
    </p:spTree>
    <p:extLst>
      <p:ext uri="{BB962C8B-B14F-4D97-AF65-F5344CB8AC3E}">
        <p14:creationId xmlns:p14="http://schemas.microsoft.com/office/powerpoint/2010/main" val="160046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C2E9B0-EF0F-43DD-A03B-52EE38F88E1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12" name="Interaktive Schaltfläche: Zum Anfang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5FDF9F-858B-4D8F-B4A5-FC6C61211F1F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2CF9E68-A598-4D58-A160-4EC3E668C7ED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4454060" y="821615"/>
            <a:chExt cx="3283879" cy="521476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D753476-38E8-4090-A081-AD954D3F7C6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4454060" y="821615"/>
              <a:ext cx="3283879" cy="5214769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6E06BEE-2515-4AEC-9DC2-7E1617093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5364000" y="2124000"/>
              <a:ext cx="1260000" cy="1663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25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0707F09-76D4-43D7-AF44-C72E42F1EEDC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12" name="Interaktive Schaltfläche: Zum Anfang wechseln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5FDF9F-858B-4D8F-B4A5-FC6C61211F1F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21ED554-E3ED-49F8-BDBF-2F54716DBD3B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4454060" y="821615"/>
            <a:chExt cx="3283879" cy="52147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DD4772F-3B3B-4D95-82BD-91D94213C46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4454060" y="821615"/>
              <a:ext cx="3283879" cy="5214769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Interaktive Schaltfläche: Leer 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BF4C5A3D-410D-4DC6-AF6D-CE4F4BEC5C7A}"/>
                </a:ext>
              </a:extLst>
            </p:cNvPr>
            <p:cNvSpPr/>
            <p:nvPr/>
          </p:nvSpPr>
          <p:spPr>
            <a:xfrm>
              <a:off x="6433930" y="4300330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0" name="Interaktive Schaltfläche: Leer 9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809E81C4-39F0-480D-96E9-49D63AB7E862}"/>
                </a:ext>
              </a:extLst>
            </p:cNvPr>
            <p:cNvSpPr/>
            <p:nvPr/>
          </p:nvSpPr>
          <p:spPr>
            <a:xfrm>
              <a:off x="6288155" y="4057988"/>
              <a:ext cx="371062" cy="197041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EE9DF1-8954-46E6-878C-26F39E5F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5364000" y="2124000"/>
              <a:ext cx="1260000" cy="1663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77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Anschalten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0DE747E-A958-4D38-AF9E-D40D1C5CD677}"/>
              </a:ext>
            </a:extLst>
          </p:cNvPr>
          <p:cNvGrpSpPr/>
          <p:nvPr/>
        </p:nvGrpSpPr>
        <p:grpSpPr>
          <a:xfrm>
            <a:off x="0" y="2246050"/>
            <a:ext cx="6858000" cy="6542843"/>
            <a:chOff x="0" y="2246050"/>
            <a:chExt cx="6858000" cy="654284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E63256-3947-4186-894A-0488C4F9B175}"/>
                </a:ext>
              </a:extLst>
            </p:cNvPr>
            <p:cNvSpPr/>
            <p:nvPr/>
          </p:nvSpPr>
          <p:spPr bwMode="auto">
            <a:xfrm>
              <a:off x="0" y="2246050"/>
              <a:ext cx="6858000" cy="65428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latin typeface="Arial" pitchFamily="-112" charset="0"/>
                <a:ea typeface="ＭＳ Ｐゴシック" pitchFamily="-112" charset="-128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noFill/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71D470A-291A-46FF-88A4-0E0A175BFB07}"/>
                </a:ext>
              </a:extLst>
            </p:cNvPr>
            <p:cNvSpPr/>
            <p:nvPr/>
          </p:nvSpPr>
          <p:spPr>
            <a:xfrm>
              <a:off x="2686254" y="4128769"/>
              <a:ext cx="1331844" cy="171615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92810" y="6328631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</p:grp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7849B0D3-3DD6-4BAF-9A84-5296717B74AA}"/>
              </a:ext>
            </a:extLst>
          </p:cNvPr>
          <p:cNvSpPr/>
          <p:nvPr/>
        </p:nvSpPr>
        <p:spPr>
          <a:xfrm flipH="1">
            <a:off x="4018097" y="6030483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3 Sekunden gedrückt halten</a:t>
            </a:r>
          </a:p>
        </p:txBody>
      </p:sp>
      <p:sp>
        <p:nvSpPr>
          <p:cNvPr id="8" name="Interaktive Schaltfläche: Zum Anfang wechsel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CCFB01E-0D6C-4FDC-AA08-A4B3EC123802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1064186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Ausschalten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15822CF-97AA-4284-946E-289E37DD23EF}"/>
              </a:ext>
            </a:extLst>
          </p:cNvPr>
          <p:cNvGrpSpPr/>
          <p:nvPr/>
        </p:nvGrpSpPr>
        <p:grpSpPr>
          <a:xfrm>
            <a:off x="0" y="2246050"/>
            <a:ext cx="6858000" cy="6542843"/>
            <a:chOff x="0" y="2246050"/>
            <a:chExt cx="6858000" cy="6542843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0ED5D29-56B5-4341-85AD-9335C666824A}"/>
                </a:ext>
              </a:extLst>
            </p:cNvPr>
            <p:cNvSpPr/>
            <p:nvPr/>
          </p:nvSpPr>
          <p:spPr bwMode="auto">
            <a:xfrm>
              <a:off x="0" y="2246050"/>
              <a:ext cx="6858000" cy="65428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latin typeface="Arial" pitchFamily="-112" charset="0"/>
                <a:ea typeface="ＭＳ Ｐゴシック" pitchFamily="-112" charset="-128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00000" y="2880000"/>
              <a:ext cx="3283879" cy="5214771"/>
            </a:xfrm>
            <a:prstGeom prst="rect">
              <a:avLst/>
            </a:prstGeom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79870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C798A1FF-7904-402F-9134-715B38666ABE}"/>
                </a:ext>
              </a:extLst>
            </p:cNvPr>
            <p:cNvSpPr/>
            <p:nvPr/>
          </p:nvSpPr>
          <p:spPr>
            <a:xfrm>
              <a:off x="2633553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9F0CBA7-33D3-48D7-A849-AC6021D6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250"/>
            <a:stretch/>
          </p:blipFill>
          <p:spPr>
            <a:xfrm>
              <a:off x="2709937" y="4182384"/>
              <a:ext cx="1260000" cy="1671603"/>
            </a:xfrm>
            <a:prstGeom prst="rect">
              <a:avLst/>
            </a:prstGeom>
          </p:spPr>
        </p:pic>
      </p:grp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7DCC9CFD-E10E-47E2-BA8E-B3BB794DBF75}"/>
              </a:ext>
            </a:extLst>
          </p:cNvPr>
          <p:cNvSpPr/>
          <p:nvPr/>
        </p:nvSpPr>
        <p:spPr>
          <a:xfrm flipH="1">
            <a:off x="4005152" y="6101859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3 Sekunden gedrückt halten</a:t>
            </a:r>
          </a:p>
        </p:txBody>
      </p:sp>
      <p:sp>
        <p:nvSpPr>
          <p:cNvPr id="11" name="Interaktive Schaltfläche: Zum Anfang wechseln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5C050DB-4AF6-45F4-88D4-1EE9C12B1F32}"/>
              </a:ext>
            </a:extLst>
          </p:cNvPr>
          <p:cNvSpPr/>
          <p:nvPr/>
        </p:nvSpPr>
        <p:spPr>
          <a:xfrm>
            <a:off x="8168321" y="6924809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54530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C641DB-F516-413A-AAF5-3D08760052C1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Ausschalten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FC77FA-9B41-45EB-8CE2-E4FFEE5B1124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812045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812045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91915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C798A1FF-7904-402F-9134-715B38666ABE}"/>
                </a:ext>
              </a:extLst>
            </p:cNvPr>
            <p:cNvSpPr/>
            <p:nvPr/>
          </p:nvSpPr>
          <p:spPr>
            <a:xfrm>
              <a:off x="2645598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3" name="Interaktive Schaltfläche: Leer 12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8F8B7795-86E9-4615-914C-1E2AE0F0600A}"/>
                </a:ext>
              </a:extLst>
            </p:cNvPr>
            <p:cNvSpPr/>
            <p:nvPr/>
          </p:nvSpPr>
          <p:spPr>
            <a:xfrm>
              <a:off x="2645598" y="6114747"/>
              <a:ext cx="371061" cy="20959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57C47F7-B34A-45BA-916E-0BC3494BF8BC}"/>
                </a:ext>
              </a:extLst>
            </p:cNvPr>
            <p:cNvSpPr/>
            <p:nvPr/>
          </p:nvSpPr>
          <p:spPr>
            <a:xfrm>
              <a:off x="2685359" y="4158854"/>
              <a:ext cx="1331844" cy="171615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</p:grpSp>
      <p:sp>
        <p:nvSpPr>
          <p:cNvPr id="11" name="Interaktive Schaltfläche: Zum Anfang wechseln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69B6E70-9611-4CDB-BC5E-CAD9ED32362C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7DCC9CFD-E10E-47E2-BA8E-B3BB794DBF75}"/>
              </a:ext>
            </a:extLst>
          </p:cNvPr>
          <p:cNvSpPr/>
          <p:nvPr/>
        </p:nvSpPr>
        <p:spPr>
          <a:xfrm>
            <a:off x="72000" y="5734276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Bestätigen</a:t>
            </a:r>
          </a:p>
        </p:txBody>
      </p:sp>
    </p:spTree>
    <p:extLst>
      <p:ext uri="{BB962C8B-B14F-4D97-AF65-F5344CB8AC3E}">
        <p14:creationId xmlns:p14="http://schemas.microsoft.com/office/powerpoint/2010/main" val="250955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911B8D3-64F7-40D2-9B03-265557D5D78F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Tastensperre</a:t>
            </a:r>
            <a:br>
              <a:rPr lang="de-DE" dirty="0"/>
            </a:br>
            <a:r>
              <a:rPr lang="de-DE" dirty="0"/>
              <a:t>aus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72000" y="7181081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Zuerst…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3767955-BE00-493F-8AD1-79022C55B95C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97765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97765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77635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C798A1FF-7904-402F-9134-715B38666ABE}"/>
                </a:ext>
              </a:extLst>
            </p:cNvPr>
            <p:cNvSpPr/>
            <p:nvPr/>
          </p:nvSpPr>
          <p:spPr>
            <a:xfrm>
              <a:off x="2631318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9F0CBA7-33D3-48D7-A849-AC6021D6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" b="250"/>
            <a:stretch/>
          </p:blipFill>
          <p:spPr>
            <a:xfrm>
              <a:off x="2707702" y="4182384"/>
              <a:ext cx="1260000" cy="1671603"/>
            </a:xfrm>
            <a:prstGeom prst="rect">
              <a:avLst/>
            </a:prstGeom>
          </p:spPr>
        </p:pic>
      </p:grpSp>
      <p:sp>
        <p:nvSpPr>
          <p:cNvPr id="11" name="Interaktive Schaltfläche: Zum Anfang wechseln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D04F57F-D9D4-49D1-A2DD-2F1EFA53A1E6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38527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E5E9FAF-591E-43DC-A236-F8003F64B324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Tastensperre</a:t>
            </a:r>
            <a:br>
              <a:rPr lang="de-DE" dirty="0"/>
            </a:br>
            <a:r>
              <a:rPr lang="de-DE" dirty="0"/>
              <a:t>aus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78AF99F-3148-4FA8-9F6F-1CBBB42B6BBE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0827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0827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0697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17027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14380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DDCDAA1-DC0A-4BD3-94AC-D4865E86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" b="83"/>
            <a:stretch/>
          </p:blipFill>
          <p:spPr>
            <a:xfrm>
              <a:off x="2690764" y="4182386"/>
              <a:ext cx="1260000" cy="1677200"/>
            </a:xfrm>
            <a:prstGeom prst="rect">
              <a:avLst/>
            </a:prstGeom>
          </p:spPr>
        </p:pic>
      </p:grpSp>
      <p:sp>
        <p:nvSpPr>
          <p:cNvPr id="10" name="Interaktive Schaltfläche: Zum Anfang wechseln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25390E-1DE8-4F20-83E2-5FE9E2D0072E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8A45D3D-F790-47D6-975C-9B14D772B9E4}"/>
              </a:ext>
            </a:extLst>
          </p:cNvPr>
          <p:cNvSpPr/>
          <p:nvPr/>
        </p:nvSpPr>
        <p:spPr>
          <a:xfrm>
            <a:off x="89756" y="5704496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…dann</a:t>
            </a:r>
          </a:p>
        </p:txBody>
      </p:sp>
    </p:spTree>
    <p:extLst>
      <p:ext uri="{BB962C8B-B14F-4D97-AF65-F5344CB8AC3E}">
        <p14:creationId xmlns:p14="http://schemas.microsoft.com/office/powerpoint/2010/main" val="416985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8E21A60-8A22-485E-9A11-78B4B55405AB}"/>
              </a:ext>
            </a:extLst>
          </p:cNvPr>
          <p:cNvSpPr/>
          <p:nvPr/>
        </p:nvSpPr>
        <p:spPr bwMode="auto">
          <a:xfrm>
            <a:off x="0" y="2246050"/>
            <a:ext cx="6858000" cy="6542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DBECC-6BC2-4691-B40D-7501EE7F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Tastensperre</a:t>
            </a:r>
            <a:br>
              <a:rPr lang="de-DE" dirty="0"/>
            </a:br>
            <a:r>
              <a:rPr lang="de-DE" dirty="0"/>
              <a:t>ein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5ABEE39-6F2F-426D-B909-DC09F0FD2CC1}"/>
              </a:ext>
            </a:extLst>
          </p:cNvPr>
          <p:cNvGrpSpPr/>
          <p:nvPr/>
        </p:nvGrpSpPr>
        <p:grpSpPr>
          <a:xfrm>
            <a:off x="1800000" y="2880000"/>
            <a:ext cx="3283879" cy="5214771"/>
            <a:chOff x="1782664" y="2880000"/>
            <a:chExt cx="3283879" cy="521477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2FCB10-47FC-43DA-A5F2-64E35926B923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1782664" y="2880000"/>
              <a:ext cx="3283879" cy="5214771"/>
            </a:xfrm>
            <a:prstGeom prst="rect">
              <a:avLst/>
            </a:prstGeom>
            <a:ln>
              <a:noFill/>
            </a:ln>
            <a:effectLst>
              <a:glow rad="1270000">
                <a:schemeClr val="bg1"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Interaktive Schaltfläche: Leer 5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3AA747F6-0A95-4A1A-AA0C-EF5E8CD58DF5}"/>
                </a:ext>
              </a:extLst>
            </p:cNvPr>
            <p:cNvSpPr/>
            <p:nvPr/>
          </p:nvSpPr>
          <p:spPr>
            <a:xfrm>
              <a:off x="3762534" y="6358716"/>
              <a:ext cx="225287" cy="48370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3" name="Interaktive Schaltfläche: Leer 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716AA6D-0225-4880-937C-49C9C35DBC4E}"/>
                </a:ext>
              </a:extLst>
            </p:cNvPr>
            <p:cNvSpPr/>
            <p:nvPr/>
          </p:nvSpPr>
          <p:spPr>
            <a:xfrm>
              <a:off x="2618864" y="6140052"/>
              <a:ext cx="361788" cy="159027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8" name="Interaktive Schaltfläche: Leer 7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34D5F2D6-5B68-483A-988A-3585D338CC12}"/>
                </a:ext>
              </a:extLst>
            </p:cNvPr>
            <p:cNvSpPr/>
            <p:nvPr/>
          </p:nvSpPr>
          <p:spPr>
            <a:xfrm>
              <a:off x="2616217" y="7604421"/>
              <a:ext cx="371061" cy="278295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sp>
          <p:nvSpPr>
            <p:cNvPr id="5" name="Interaktive Schaltfläche: Leer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B9ACF50-9417-4922-966C-C5D0E32B28E3}"/>
                </a:ext>
              </a:extLst>
            </p:cNvPr>
            <p:cNvSpPr/>
            <p:nvPr/>
          </p:nvSpPr>
          <p:spPr>
            <a:xfrm>
              <a:off x="2483701" y="3151688"/>
              <a:ext cx="437321" cy="291548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801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FFBA5D0-8646-453F-A5C5-BCC361EB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" b="499"/>
            <a:stretch/>
          </p:blipFill>
          <p:spPr>
            <a:xfrm>
              <a:off x="2692601" y="4182385"/>
              <a:ext cx="1260000" cy="1663236"/>
            </a:xfrm>
            <a:prstGeom prst="rect">
              <a:avLst/>
            </a:prstGeom>
          </p:spPr>
        </p:pic>
      </p:grp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BC5167F-FF98-4BB3-A7F9-B264C9A31745}"/>
              </a:ext>
            </a:extLst>
          </p:cNvPr>
          <p:cNvSpPr/>
          <p:nvPr/>
        </p:nvSpPr>
        <p:spPr>
          <a:xfrm>
            <a:off x="98634" y="7200775"/>
            <a:ext cx="2520000" cy="10800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1" dirty="0"/>
              <a:t>Zuerst…</a:t>
            </a:r>
          </a:p>
        </p:txBody>
      </p:sp>
      <p:sp>
        <p:nvSpPr>
          <p:cNvPr id="13" name="Interaktive Schaltfläche: Zum Anfang wechseln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07D911B-B00A-4DBC-9119-0CB3ED17406F}"/>
              </a:ext>
            </a:extLst>
          </p:cNvPr>
          <p:cNvSpPr/>
          <p:nvPr/>
        </p:nvSpPr>
        <p:spPr>
          <a:xfrm>
            <a:off x="5760000" y="7920000"/>
            <a:ext cx="540000" cy="540000"/>
          </a:xfrm>
          <a:prstGeom prst="actionButtonBeginning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333526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0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1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2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3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4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5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6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7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8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19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0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1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2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3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4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5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6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7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8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29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0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1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2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3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4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5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6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37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4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5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6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7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8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ppt/theme/themeOverride9.xml><?xml version="1.0" encoding="utf-8"?>
<a:themeOverride xmlns:a="http://schemas.openxmlformats.org/drawingml/2006/main">
  <a:clrScheme name="Landes-Rot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B77785"/>
    </a:accent3>
    <a:accent4>
      <a:srgbClr val="9F4A5C"/>
    </a:accent4>
    <a:accent5>
      <a:srgbClr val="871D33"/>
    </a:accent5>
    <a:accent6>
      <a:srgbClr val="C0C0C0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Bildschirmpräsentation (4:3)</PresentationFormat>
  <Paragraphs>73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Bliss Light</vt:lpstr>
      <vt:lpstr>Bliss Regular</vt:lpstr>
      <vt:lpstr>Century Gothic</vt:lpstr>
      <vt:lpstr>Wingdings</vt:lpstr>
      <vt:lpstr>Aufzählung Standart</vt:lpstr>
      <vt:lpstr>Bedienung HRT</vt:lpstr>
      <vt:lpstr>PowerPoint-Präsentation</vt:lpstr>
      <vt:lpstr>Funktionen</vt:lpstr>
      <vt:lpstr>Anschalten</vt:lpstr>
      <vt:lpstr>Ausschalten</vt:lpstr>
      <vt:lpstr>Ausschalten</vt:lpstr>
      <vt:lpstr>Tastensperre aus</vt:lpstr>
      <vt:lpstr>Tastensperre aus</vt:lpstr>
      <vt:lpstr>Tastensperre ein</vt:lpstr>
      <vt:lpstr>Tastensperre ein</vt:lpstr>
      <vt:lpstr>Lautstärke</vt:lpstr>
      <vt:lpstr>Lautstärke</vt:lpstr>
      <vt:lpstr>Sprechen</vt:lpstr>
      <vt:lpstr>Sprechen</vt:lpstr>
      <vt:lpstr>Gruppe wechseln Kurzwahl</vt:lpstr>
      <vt:lpstr>Gruppe wechseln Kurzwahl</vt:lpstr>
      <vt:lpstr>Gruppe wechseln Kurzwahl</vt:lpstr>
      <vt:lpstr>Gruppe wechseln Kurzwahl</vt:lpstr>
      <vt:lpstr>Gruppe wechseln Fleetmapping</vt:lpstr>
      <vt:lpstr>Gruppe wechseln Fleetmapping</vt:lpstr>
      <vt:lpstr>Gruppe wechseln Fleetmapping</vt:lpstr>
      <vt:lpstr>Gruppe wechseln Fleetmapping</vt:lpstr>
      <vt:lpstr>Gruppe wechseln Fleetmapping</vt:lpstr>
      <vt:lpstr>Gruppe wechseln Fleetmapping</vt:lpstr>
      <vt:lpstr>Gruppe wechseln Fleetmapping</vt:lpstr>
      <vt:lpstr>Gruppe wechseln Fleetmapping</vt:lpstr>
      <vt:lpstr>Umschaltung  TMO / DMO</vt:lpstr>
      <vt:lpstr>Umschaltung  TMO / DMO</vt:lpstr>
      <vt:lpstr>Umschaltung  DMO / TMO</vt:lpstr>
      <vt:lpstr>Umschaltung DMO / TMO</vt:lpstr>
      <vt:lpstr>Umschaltung DMO / TMO</vt:lpstr>
      <vt:lpstr>Umschaltung  TMO / DMO</vt:lpstr>
      <vt:lpstr>Status</vt:lpstr>
      <vt:lpstr>Status</vt:lpstr>
      <vt:lpstr>Notruf</vt:lpstr>
      <vt:lpstr>Notruf</vt:lpstr>
      <vt:lpstr>Notruf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Bedienung HRT</dc:title>
  <dc:creator>Desire Schmitt</dc:creator>
  <cp:lastModifiedBy>Marc Ackermann</cp:lastModifiedBy>
  <cp:revision>71</cp:revision>
  <dcterms:created xsi:type="dcterms:W3CDTF">2024-01-04T10:46:45Z</dcterms:created>
  <dcterms:modified xsi:type="dcterms:W3CDTF">2024-01-24T13:31:22Z</dcterms:modified>
</cp:coreProperties>
</file>