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5"/>
    <p:sldMasterId id="2147483991" r:id="rId6"/>
  </p:sldMasterIdLst>
  <p:notesMasterIdLst>
    <p:notesMasterId r:id="rId27"/>
  </p:notesMasterIdLst>
  <p:handoutMasterIdLst>
    <p:handoutMasterId r:id="rId28"/>
  </p:handoutMasterIdLst>
  <p:sldIdLst>
    <p:sldId id="346" r:id="rId7"/>
    <p:sldId id="479" r:id="rId8"/>
    <p:sldId id="435" r:id="rId9"/>
    <p:sldId id="438" r:id="rId10"/>
    <p:sldId id="478" r:id="rId11"/>
    <p:sldId id="439" r:id="rId12"/>
    <p:sldId id="388" r:id="rId13"/>
    <p:sldId id="470" r:id="rId14"/>
    <p:sldId id="437" r:id="rId15"/>
    <p:sldId id="456" r:id="rId16"/>
    <p:sldId id="457" r:id="rId17"/>
    <p:sldId id="458" r:id="rId18"/>
    <p:sldId id="459" r:id="rId19"/>
    <p:sldId id="463" r:id="rId20"/>
    <p:sldId id="474" r:id="rId21"/>
    <p:sldId id="475" r:id="rId22"/>
    <p:sldId id="466" r:id="rId23"/>
    <p:sldId id="467" r:id="rId24"/>
    <p:sldId id="468" r:id="rId25"/>
    <p:sldId id="378" r:id="rId26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sire Schmitt" initials="DS" lastIdx="1" clrIdx="0">
    <p:extLst>
      <p:ext uri="{19B8F6BF-5375-455C-9EA6-DF929625EA0E}">
        <p15:presenceInfo xmlns:p15="http://schemas.microsoft.com/office/powerpoint/2012/main" userId="S-1-5-21-2902444162-3300437224-1353918871-714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71A0"/>
    <a:srgbClr val="D7DFE9"/>
    <a:srgbClr val="AFBFD3"/>
    <a:srgbClr val="88A0BC"/>
    <a:srgbClr val="6080A6"/>
    <a:srgbClr val="386090"/>
    <a:srgbClr val="DAD0DF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08" autoAdjust="0"/>
    <p:restoredTop sz="94016" autoAdjust="0"/>
  </p:normalViewPr>
  <p:slideViewPr>
    <p:cSldViewPr showGuides="1">
      <p:cViewPr varScale="1">
        <p:scale>
          <a:sx n="114" d="100"/>
          <a:sy n="114" d="100"/>
        </p:scale>
        <p:origin x="240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-65" charset="-128"/>
              </a:defRPr>
            </a:lvl1pPr>
          </a:lstStyle>
          <a:p>
            <a:pPr>
              <a:defRPr/>
            </a:pPr>
            <a:fld id="{061EF004-8AE8-4851-BFD9-ED5DFF37B03E}" type="datetime1">
              <a:rPr lang="de-DE"/>
              <a:pPr>
                <a:defRPr/>
              </a:pPr>
              <a:t>03.01.2024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-65" charset="-128"/>
              </a:defRPr>
            </a:lvl1pPr>
          </a:lstStyle>
          <a:p>
            <a:pPr>
              <a:defRPr/>
            </a:pPr>
            <a:fld id="{113BE717-0813-4DB8-92A2-2A8A7DEC138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15151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-65" charset="-128"/>
              </a:defRPr>
            </a:lvl1pPr>
          </a:lstStyle>
          <a:p>
            <a:pPr>
              <a:defRPr/>
            </a:pPr>
            <a:fld id="{35C26736-5859-444D-BC53-CB511B99F12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18660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Inhalte sind in Physikalisch-technische Grundlagen und Sprechfunkbetrieb integriert,</a:t>
            </a:r>
            <a:r>
              <a:rPr lang="de-DE" baseline="0" dirty="0"/>
              <a:t> da sie die Grundlage bilden.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C26736-5859-444D-BC53-CB511B99F126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60610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Grundgesetz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C26736-5859-444D-BC53-CB511B99F126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29452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0" dirty="0"/>
              <a:t>Die</a:t>
            </a:r>
            <a:r>
              <a:rPr lang="de-DE" b="0" baseline="0" dirty="0"/>
              <a:t> ? Sind verlinkt zum Gesetzestext.</a:t>
            </a:r>
            <a:endParaRPr lang="de-DE" b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C26736-5859-444D-BC53-CB511B99F126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63002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Telekommunikationsgesetz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C26736-5859-444D-BC53-CB511B99F126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50695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C26736-5859-444D-BC53-CB511B99F126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8850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Strafgesetzbuch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C26736-5859-444D-BC53-CB511B99F126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63735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C26736-5859-444D-BC53-CB511B99F126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65166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Verpflichtungsgesetz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C26736-5859-444D-BC53-CB511B99F126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4879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0" y="1585913"/>
            <a:ext cx="7264400" cy="90487"/>
            <a:chOff x="0" y="672"/>
            <a:chExt cx="4576" cy="57"/>
          </a:xfrm>
        </p:grpSpPr>
        <p:sp>
          <p:nvSpPr>
            <p:cNvPr id="5" name="Rectangle 17"/>
            <p:cNvSpPr>
              <a:spLocks noChangeArrowheads="1"/>
            </p:cNvSpPr>
            <p:nvPr/>
          </p:nvSpPr>
          <p:spPr bwMode="auto">
            <a:xfrm>
              <a:off x="450" y="672"/>
              <a:ext cx="4126" cy="57"/>
            </a:xfrm>
            <a:prstGeom prst="rect">
              <a:avLst/>
            </a:prstGeom>
            <a:solidFill>
              <a:srgbClr val="8F19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de-DE">
                <a:ea typeface="ＭＳ Ｐゴシック" pitchFamily="-65" charset="-128"/>
              </a:endParaRPr>
            </a:p>
          </p:txBody>
        </p:sp>
        <p:sp>
          <p:nvSpPr>
            <p:cNvPr id="6" name="Rectangle 18"/>
            <p:cNvSpPr>
              <a:spLocks noChangeArrowheads="1"/>
            </p:cNvSpPr>
            <p:nvPr/>
          </p:nvSpPr>
          <p:spPr bwMode="auto">
            <a:xfrm>
              <a:off x="0" y="672"/>
              <a:ext cx="453" cy="57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de-DE">
                <a:ea typeface="ＭＳ Ｐゴシック" pitchFamily="-65" charset="-128"/>
              </a:endParaRPr>
            </a:p>
          </p:txBody>
        </p:sp>
      </p:grpSp>
      <p:sp>
        <p:nvSpPr>
          <p:cNvPr id="7" name="Textfeld 6"/>
          <p:cNvSpPr txBox="1"/>
          <p:nvPr/>
        </p:nvSpPr>
        <p:spPr>
          <a:xfrm>
            <a:off x="7264400" y="6604000"/>
            <a:ext cx="1160463" cy="254000"/>
          </a:xfrm>
          <a:prstGeom prst="rect">
            <a:avLst/>
          </a:prstGeom>
          <a:noFill/>
        </p:spPr>
        <p:txBody>
          <a:bodyPr lIns="0" tIns="0" rIns="0" bIns="0" anchor="ctr"/>
          <a:lstStyle/>
          <a:p>
            <a:pPr algn="r" eaLnBrk="0" hangingPunct="0">
              <a:defRPr/>
            </a:pPr>
            <a:r>
              <a:rPr lang="de-DE" sz="900">
                <a:solidFill>
                  <a:srgbClr val="606060"/>
                </a:solidFill>
                <a:latin typeface="Bliss Light" charset="0"/>
                <a:ea typeface="ＭＳ Ｐゴシック" pitchFamily="-65" charset="-128"/>
              </a:rPr>
              <a:t>Folie </a:t>
            </a:r>
            <a:fld id="{E1107DE5-CD99-47E4-9CDC-E234C22F656B}" type="slidenum">
              <a:rPr lang="de-DE" sz="900">
                <a:solidFill>
                  <a:srgbClr val="606060"/>
                </a:solidFill>
                <a:latin typeface="Bliss Light" charset="0"/>
                <a:ea typeface="ＭＳ Ｐゴシック" pitchFamily="-65" charset="-128"/>
              </a:rPr>
              <a:pPr algn="r" eaLnBrk="0" hangingPunct="0">
                <a:defRPr/>
              </a:pPr>
              <a:t>‹Nr.›</a:t>
            </a:fld>
            <a:r>
              <a:rPr lang="de-DE" sz="900">
                <a:solidFill>
                  <a:srgbClr val="606060"/>
                </a:solidFill>
                <a:latin typeface="Bliss Light" charset="0"/>
                <a:ea typeface="ＭＳ Ｐゴシック" pitchFamily="-65" charset="-128"/>
              </a:rPr>
              <a:t>  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1673225"/>
            <a:ext cx="9144000" cy="4937125"/>
          </a:xfrm>
          <a:prstGeom prst="rect">
            <a:avLst/>
          </a:prstGeom>
          <a:solidFill>
            <a:srgbClr val="8F1936">
              <a:alpha val="9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eaLnBrk="0" hangingPunct="0">
              <a:defRPr/>
            </a:pPr>
            <a:endParaRPr lang="de-DE">
              <a:ea typeface="ＭＳ Ｐゴシック" pitchFamily="-65" charset="-128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3099" y="2525621"/>
            <a:ext cx="7751764" cy="2185214"/>
          </a:xfrm>
        </p:spPr>
        <p:txBody>
          <a:bodyPr anchor="t"/>
          <a:lstStyle>
            <a:lvl1pPr>
              <a:defRPr sz="4800" cap="all">
                <a:solidFill>
                  <a:schemeClr val="bg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4800600"/>
            <a:ext cx="7739063" cy="923330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kumimoji="0" lang="de-DE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lvl="0"/>
            <a:r>
              <a:rPr lang="de-DE"/>
              <a:t>Formatvorlage des Untertitelmasters durch Klicken bearbeiten</a:t>
            </a:r>
            <a:endParaRPr lang="de-DE" dirty="0"/>
          </a:p>
        </p:txBody>
      </p:sp>
      <p:pic>
        <p:nvPicPr>
          <p:cNvPr id="11" name="Picture 12">
            <a:extLst>
              <a:ext uri="{FF2B5EF4-FFF2-40B4-BE49-F238E27FC236}">
                <a16:creationId xmlns:a16="http://schemas.microsoft.com/office/drawing/2014/main" id="{D656AB6E-75E8-4C88-1588-70B5AC09011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/>
        </p:blipFill>
        <p:spPr bwMode="auto">
          <a:xfrm>
            <a:off x="6764338" y="183316"/>
            <a:ext cx="2152650" cy="1252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51C3F202-5CEB-8D79-361B-E9795143A83E}"/>
              </a:ext>
            </a:extLst>
          </p:cNvPr>
          <p:cNvSpPr txBox="1"/>
          <p:nvPr userDrawn="1"/>
        </p:nvSpPr>
        <p:spPr>
          <a:xfrm>
            <a:off x="714375" y="6604000"/>
            <a:ext cx="5040313" cy="254000"/>
          </a:xfrm>
          <a:prstGeom prst="rect">
            <a:avLst/>
          </a:prstGeom>
          <a:noFill/>
        </p:spPr>
        <p:txBody>
          <a:bodyPr lIns="0" tIns="0" rIns="0" bIns="0" anchor="ctr"/>
          <a:lstStyle/>
          <a:p>
            <a:pPr eaLnBrk="0" hangingPunct="0">
              <a:defRPr/>
            </a:pPr>
            <a:r>
              <a:rPr lang="de-DE" sz="900" dirty="0">
                <a:solidFill>
                  <a:srgbClr val="606060"/>
                </a:solidFill>
                <a:ea typeface="ＭＳ Ｐゴシック" pitchFamily="-65" charset="-128"/>
                <a:cs typeface="Arial" pitchFamily="34" charset="0"/>
              </a:rPr>
              <a:t>Feuerwehr- und Katastrophenschutzakademie Rheinland-Pfalz</a:t>
            </a:r>
          </a:p>
        </p:txBody>
      </p:sp>
    </p:spTree>
    <p:extLst>
      <p:ext uri="{BB962C8B-B14F-4D97-AF65-F5344CB8AC3E}">
        <p14:creationId xmlns:p14="http://schemas.microsoft.com/office/powerpoint/2010/main" val="13305050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0" y="1585913"/>
            <a:ext cx="7264400" cy="90487"/>
            <a:chOff x="0" y="672"/>
            <a:chExt cx="4576" cy="57"/>
          </a:xfrm>
        </p:grpSpPr>
        <p:sp>
          <p:nvSpPr>
            <p:cNvPr id="5" name="Rectangle 17"/>
            <p:cNvSpPr>
              <a:spLocks noChangeArrowheads="1"/>
            </p:cNvSpPr>
            <p:nvPr/>
          </p:nvSpPr>
          <p:spPr bwMode="auto">
            <a:xfrm>
              <a:off x="450" y="672"/>
              <a:ext cx="4126" cy="57"/>
            </a:xfrm>
            <a:prstGeom prst="rect">
              <a:avLst/>
            </a:prstGeom>
            <a:solidFill>
              <a:srgbClr val="8F19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de-DE">
                <a:solidFill>
                  <a:srgbClr val="000000"/>
                </a:solidFill>
                <a:ea typeface="ＭＳ Ｐゴシック" pitchFamily="-65" charset="-128"/>
              </a:endParaRPr>
            </a:p>
          </p:txBody>
        </p:sp>
        <p:sp>
          <p:nvSpPr>
            <p:cNvPr id="6" name="Rectangle 18"/>
            <p:cNvSpPr>
              <a:spLocks noChangeArrowheads="1"/>
            </p:cNvSpPr>
            <p:nvPr/>
          </p:nvSpPr>
          <p:spPr bwMode="auto">
            <a:xfrm>
              <a:off x="0" y="672"/>
              <a:ext cx="453" cy="57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de-DE">
                <a:solidFill>
                  <a:srgbClr val="000000"/>
                </a:solidFill>
                <a:ea typeface="ＭＳ Ｐゴシック" pitchFamily="-65" charset="-128"/>
              </a:endParaRPr>
            </a:p>
          </p:txBody>
        </p:sp>
      </p:grpSp>
      <p:sp>
        <p:nvSpPr>
          <p:cNvPr id="7" name="Textfeld 6"/>
          <p:cNvSpPr txBox="1"/>
          <p:nvPr/>
        </p:nvSpPr>
        <p:spPr>
          <a:xfrm>
            <a:off x="7264400" y="6604000"/>
            <a:ext cx="1160463" cy="254000"/>
          </a:xfrm>
          <a:prstGeom prst="rect">
            <a:avLst/>
          </a:prstGeom>
          <a:noFill/>
        </p:spPr>
        <p:txBody>
          <a:bodyPr lIns="0" tIns="0" rIns="0" bIns="0" anchor="ctr"/>
          <a:lstStyle/>
          <a:p>
            <a:pPr algn="r" eaLnBrk="0" hangingPunct="0">
              <a:defRPr/>
            </a:pPr>
            <a:r>
              <a:rPr lang="de-DE" sz="900">
                <a:solidFill>
                  <a:srgbClr val="606060"/>
                </a:solidFill>
                <a:latin typeface="Bliss Light" charset="0"/>
                <a:ea typeface="ＭＳ Ｐゴシック" pitchFamily="-65" charset="-128"/>
              </a:rPr>
              <a:t>Folie </a:t>
            </a:r>
            <a:fld id="{54780126-FC22-4C75-AFD6-61972F65CE3F}" type="slidenum">
              <a:rPr lang="de-DE" sz="900">
                <a:solidFill>
                  <a:srgbClr val="606060"/>
                </a:solidFill>
                <a:latin typeface="Bliss Light" charset="0"/>
                <a:ea typeface="ＭＳ Ｐゴシック" pitchFamily="-65" charset="-128"/>
              </a:rPr>
              <a:pPr algn="r" eaLnBrk="0" hangingPunct="0">
                <a:defRPr/>
              </a:pPr>
              <a:t>‹Nr.›</a:t>
            </a:fld>
            <a:r>
              <a:rPr lang="de-DE" sz="900">
                <a:solidFill>
                  <a:srgbClr val="606060"/>
                </a:solidFill>
                <a:latin typeface="Bliss Light" charset="0"/>
                <a:ea typeface="ＭＳ Ｐゴシック" pitchFamily="-65" charset="-128"/>
              </a:rPr>
              <a:t>  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1673225"/>
            <a:ext cx="9144000" cy="4937125"/>
          </a:xfrm>
          <a:prstGeom prst="rect">
            <a:avLst/>
          </a:prstGeom>
          <a:solidFill>
            <a:srgbClr val="8F1936">
              <a:alpha val="9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eaLnBrk="0" hangingPunct="0">
              <a:defRPr/>
            </a:pPr>
            <a:endParaRPr lang="de-DE">
              <a:solidFill>
                <a:srgbClr val="000000"/>
              </a:solidFill>
              <a:ea typeface="ＭＳ Ｐゴシック" pitchFamily="-65" charset="-128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3099" y="2525621"/>
            <a:ext cx="7751764" cy="2185214"/>
          </a:xfrm>
        </p:spPr>
        <p:txBody>
          <a:bodyPr anchor="t"/>
          <a:lstStyle>
            <a:lvl1pPr>
              <a:defRPr sz="4800" cap="all">
                <a:solidFill>
                  <a:schemeClr val="bg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4800600"/>
            <a:ext cx="7739063" cy="923330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kumimoji="0" lang="de-DE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lvl="0"/>
            <a:r>
              <a:rPr lang="de-DE"/>
              <a:t>Formatvorlage des Untertitelmasters durch Klicken bearbeiten</a:t>
            </a:r>
            <a:endParaRPr lang="de-DE" dirty="0"/>
          </a:p>
        </p:txBody>
      </p:sp>
      <p:pic>
        <p:nvPicPr>
          <p:cNvPr id="11" name="Picture 12">
            <a:extLst>
              <a:ext uri="{FF2B5EF4-FFF2-40B4-BE49-F238E27FC236}">
                <a16:creationId xmlns:a16="http://schemas.microsoft.com/office/drawing/2014/main" id="{AEEA93E7-A564-79AA-8784-C00CEE9A7C8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/>
        </p:blipFill>
        <p:spPr bwMode="auto">
          <a:xfrm>
            <a:off x="6764338" y="183316"/>
            <a:ext cx="2152650" cy="1252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80D88884-58B4-C5F5-9508-54CE05158FE9}"/>
              </a:ext>
            </a:extLst>
          </p:cNvPr>
          <p:cNvSpPr txBox="1"/>
          <p:nvPr userDrawn="1"/>
        </p:nvSpPr>
        <p:spPr>
          <a:xfrm>
            <a:off x="714375" y="6604000"/>
            <a:ext cx="5040313" cy="254000"/>
          </a:xfrm>
          <a:prstGeom prst="rect">
            <a:avLst/>
          </a:prstGeom>
          <a:noFill/>
        </p:spPr>
        <p:txBody>
          <a:bodyPr lIns="0" tIns="0" rIns="0" bIns="0" anchor="ctr"/>
          <a:lstStyle/>
          <a:p>
            <a:pPr eaLnBrk="0" hangingPunct="0">
              <a:defRPr/>
            </a:pPr>
            <a:r>
              <a:rPr lang="de-DE" sz="900" dirty="0">
                <a:solidFill>
                  <a:srgbClr val="606060"/>
                </a:solidFill>
                <a:ea typeface="ＭＳ Ｐゴシック" pitchFamily="-65" charset="-128"/>
                <a:cs typeface="Arial" pitchFamily="34" charset="0"/>
              </a:rPr>
              <a:t>Feuerwehr- und Katastrophenschutzakademie Rheinland-Pfalz</a:t>
            </a:r>
          </a:p>
        </p:txBody>
      </p:sp>
    </p:spTree>
    <p:extLst>
      <p:ext uri="{BB962C8B-B14F-4D97-AF65-F5344CB8AC3E}">
        <p14:creationId xmlns:p14="http://schemas.microsoft.com/office/powerpoint/2010/main" val="8302204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0" y="1585913"/>
            <a:ext cx="7264400" cy="90487"/>
            <a:chOff x="0" y="672"/>
            <a:chExt cx="4576" cy="57"/>
          </a:xfrm>
        </p:grpSpPr>
        <p:sp>
          <p:nvSpPr>
            <p:cNvPr id="5" name="Rectangle 17"/>
            <p:cNvSpPr>
              <a:spLocks noChangeArrowheads="1"/>
            </p:cNvSpPr>
            <p:nvPr/>
          </p:nvSpPr>
          <p:spPr bwMode="auto">
            <a:xfrm>
              <a:off x="450" y="672"/>
              <a:ext cx="4126" cy="57"/>
            </a:xfrm>
            <a:prstGeom prst="rect">
              <a:avLst/>
            </a:prstGeom>
            <a:solidFill>
              <a:srgbClr val="8F19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de-DE">
                <a:solidFill>
                  <a:srgbClr val="000000"/>
                </a:solidFill>
                <a:ea typeface="ＭＳ Ｐゴシック" pitchFamily="-65" charset="-128"/>
              </a:endParaRPr>
            </a:p>
          </p:txBody>
        </p:sp>
        <p:sp>
          <p:nvSpPr>
            <p:cNvPr id="6" name="Rectangle 18"/>
            <p:cNvSpPr>
              <a:spLocks noChangeArrowheads="1"/>
            </p:cNvSpPr>
            <p:nvPr/>
          </p:nvSpPr>
          <p:spPr bwMode="auto">
            <a:xfrm>
              <a:off x="0" y="672"/>
              <a:ext cx="453" cy="57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de-DE">
                <a:solidFill>
                  <a:srgbClr val="000000"/>
                </a:solidFill>
                <a:ea typeface="ＭＳ Ｐゴシック" pitchFamily="-65" charset="-128"/>
              </a:endParaRPr>
            </a:p>
          </p:txBody>
        </p:sp>
      </p:grpSp>
      <p:sp>
        <p:nvSpPr>
          <p:cNvPr id="7" name="Line 32"/>
          <p:cNvSpPr>
            <a:spLocks noChangeShapeType="1"/>
          </p:cNvSpPr>
          <p:nvPr/>
        </p:nvSpPr>
        <p:spPr bwMode="auto">
          <a:xfrm>
            <a:off x="0" y="6604000"/>
            <a:ext cx="91440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de-DE" dirty="0">
              <a:solidFill>
                <a:srgbClr val="000000"/>
              </a:solidFill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7264400" y="6604000"/>
            <a:ext cx="1160463" cy="254000"/>
          </a:xfrm>
          <a:prstGeom prst="rect">
            <a:avLst/>
          </a:prstGeom>
          <a:noFill/>
        </p:spPr>
        <p:txBody>
          <a:bodyPr lIns="0" tIns="0" rIns="0" bIns="0" anchor="ctr"/>
          <a:lstStyle/>
          <a:p>
            <a:pPr algn="r" eaLnBrk="0" hangingPunct="0">
              <a:defRPr/>
            </a:pPr>
            <a:r>
              <a:rPr lang="de-DE" sz="900">
                <a:solidFill>
                  <a:srgbClr val="606060"/>
                </a:solidFill>
                <a:latin typeface="Bliss Light" charset="0"/>
                <a:ea typeface="ＭＳ Ｐゴシック" pitchFamily="-65" charset="-128"/>
              </a:rPr>
              <a:t>Folie </a:t>
            </a:r>
            <a:fld id="{95B58E26-FCB9-43D2-8023-6369BB2353B0}" type="slidenum">
              <a:rPr lang="de-DE" sz="900">
                <a:solidFill>
                  <a:srgbClr val="606060"/>
                </a:solidFill>
                <a:latin typeface="Bliss Light" charset="0"/>
                <a:ea typeface="ＭＳ Ｐゴシック" pitchFamily="-65" charset="-128"/>
              </a:rPr>
              <a:pPr algn="r" eaLnBrk="0" hangingPunct="0">
                <a:defRPr/>
              </a:pPr>
              <a:t>‹Nr.›</a:t>
            </a:fld>
            <a:r>
              <a:rPr lang="de-DE" sz="900">
                <a:solidFill>
                  <a:srgbClr val="606060"/>
                </a:solidFill>
                <a:latin typeface="Bliss Light" charset="0"/>
                <a:ea typeface="ＭＳ Ｐゴシック" pitchFamily="-65" charset="-128"/>
              </a:rPr>
              <a:t>  </a:t>
            </a:r>
          </a:p>
        </p:txBody>
      </p:sp>
      <p:pic>
        <p:nvPicPr>
          <p:cNvPr id="9" name="Picture 12" descr="RP_4c_ISM_LFK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64338" y="179388"/>
            <a:ext cx="2152650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69924" y="2538376"/>
            <a:ext cx="7754939" cy="2185214"/>
          </a:xfrm>
        </p:spPr>
        <p:txBody>
          <a:bodyPr anchor="t"/>
          <a:lstStyle>
            <a:lvl1pPr>
              <a:defRPr sz="4800" cap="all">
                <a:solidFill>
                  <a:srgbClr val="8F1936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4800600"/>
            <a:ext cx="7739063" cy="923330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kumimoji="0" lang="de-DE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8F1936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lvl="0"/>
            <a:r>
              <a:rPr lang="de-DE"/>
              <a:t>Formatvorlage des Untertitelmasters durch Klicken bearbeiten</a:t>
            </a:r>
            <a:endParaRPr lang="de-DE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EC2B7DB4-ACD9-3E75-235C-C3FED046D9B0}"/>
              </a:ext>
            </a:extLst>
          </p:cNvPr>
          <p:cNvSpPr txBox="1"/>
          <p:nvPr userDrawn="1"/>
        </p:nvSpPr>
        <p:spPr>
          <a:xfrm>
            <a:off x="714375" y="6604000"/>
            <a:ext cx="5040313" cy="254000"/>
          </a:xfrm>
          <a:prstGeom prst="rect">
            <a:avLst/>
          </a:prstGeom>
          <a:noFill/>
        </p:spPr>
        <p:txBody>
          <a:bodyPr lIns="0" tIns="0" rIns="0" bIns="0" anchor="ctr"/>
          <a:lstStyle/>
          <a:p>
            <a:pPr eaLnBrk="0" hangingPunct="0">
              <a:defRPr/>
            </a:pPr>
            <a:r>
              <a:rPr lang="de-DE" sz="900" dirty="0">
                <a:solidFill>
                  <a:srgbClr val="606060"/>
                </a:solidFill>
                <a:ea typeface="ＭＳ Ｐゴシック" pitchFamily="-65" charset="-128"/>
                <a:cs typeface="Arial" pitchFamily="34" charset="0"/>
              </a:rPr>
              <a:t>Feuerwehr- und Katastrophenschutzakademie Rheinland-Pfalz</a:t>
            </a:r>
          </a:p>
        </p:txBody>
      </p:sp>
    </p:spTree>
    <p:extLst>
      <p:ext uri="{BB962C8B-B14F-4D97-AF65-F5344CB8AC3E}">
        <p14:creationId xmlns:p14="http://schemas.microsoft.com/office/powerpoint/2010/main" val="26232343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0" y="1585913"/>
            <a:ext cx="7264400" cy="90487"/>
            <a:chOff x="0" y="672"/>
            <a:chExt cx="4576" cy="57"/>
          </a:xfrm>
        </p:grpSpPr>
        <p:sp>
          <p:nvSpPr>
            <p:cNvPr id="4" name="Rectangle 17"/>
            <p:cNvSpPr>
              <a:spLocks noChangeArrowheads="1"/>
            </p:cNvSpPr>
            <p:nvPr/>
          </p:nvSpPr>
          <p:spPr bwMode="auto">
            <a:xfrm>
              <a:off x="450" y="672"/>
              <a:ext cx="4126" cy="57"/>
            </a:xfrm>
            <a:prstGeom prst="rect">
              <a:avLst/>
            </a:prstGeom>
            <a:solidFill>
              <a:srgbClr val="8F19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de-DE">
                <a:solidFill>
                  <a:srgbClr val="000000"/>
                </a:solidFill>
                <a:ea typeface="ＭＳ Ｐゴシック" pitchFamily="-65" charset="-128"/>
              </a:endParaRPr>
            </a:p>
          </p:txBody>
        </p:sp>
        <p:sp>
          <p:nvSpPr>
            <p:cNvPr id="5" name="Rectangle 18"/>
            <p:cNvSpPr>
              <a:spLocks noChangeArrowheads="1"/>
            </p:cNvSpPr>
            <p:nvPr/>
          </p:nvSpPr>
          <p:spPr bwMode="auto">
            <a:xfrm>
              <a:off x="0" y="672"/>
              <a:ext cx="453" cy="57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de-DE">
                <a:solidFill>
                  <a:srgbClr val="000000"/>
                </a:solidFill>
                <a:ea typeface="ＭＳ Ｐゴシック" pitchFamily="-65" charset="-128"/>
              </a:endParaRPr>
            </a:p>
          </p:txBody>
        </p:sp>
      </p:grpSp>
      <p:sp>
        <p:nvSpPr>
          <p:cNvPr id="6" name="Textfeld 5"/>
          <p:cNvSpPr txBox="1"/>
          <p:nvPr/>
        </p:nvSpPr>
        <p:spPr>
          <a:xfrm>
            <a:off x="7264400" y="6604000"/>
            <a:ext cx="1160463" cy="254000"/>
          </a:xfrm>
          <a:prstGeom prst="rect">
            <a:avLst/>
          </a:prstGeom>
          <a:noFill/>
        </p:spPr>
        <p:txBody>
          <a:bodyPr lIns="0" tIns="0" rIns="0" bIns="0" anchor="ctr"/>
          <a:lstStyle/>
          <a:p>
            <a:pPr algn="r" eaLnBrk="0" hangingPunct="0">
              <a:defRPr/>
            </a:pPr>
            <a:r>
              <a:rPr lang="de-DE" sz="900">
                <a:solidFill>
                  <a:srgbClr val="606060"/>
                </a:solidFill>
                <a:latin typeface="Bliss Light" charset="0"/>
                <a:ea typeface="ＭＳ Ｐゴシック" pitchFamily="-65" charset="-128"/>
              </a:rPr>
              <a:t>Folie </a:t>
            </a:r>
            <a:fld id="{4D04C585-6C25-4724-BB9B-F4273CA39AEF}" type="slidenum">
              <a:rPr lang="de-DE" sz="900">
                <a:solidFill>
                  <a:srgbClr val="606060"/>
                </a:solidFill>
                <a:latin typeface="Bliss Light" charset="0"/>
                <a:ea typeface="ＭＳ Ｐゴシック" pitchFamily="-65" charset="-128"/>
              </a:rPr>
              <a:pPr algn="r" eaLnBrk="0" hangingPunct="0">
                <a:defRPr/>
              </a:pPr>
              <a:t>‹Nr.›</a:t>
            </a:fld>
            <a:r>
              <a:rPr lang="de-DE" sz="900">
                <a:solidFill>
                  <a:srgbClr val="606060"/>
                </a:solidFill>
                <a:latin typeface="Bliss Light" charset="0"/>
                <a:ea typeface="ＭＳ Ｐゴシック" pitchFamily="-65" charset="-128"/>
              </a:rPr>
              <a:t>  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1668463"/>
            <a:ext cx="9144000" cy="4935537"/>
          </a:xfrm>
          <a:prstGeom prst="rect">
            <a:avLst/>
          </a:prstGeom>
          <a:solidFill>
            <a:srgbClr val="8F1936">
              <a:alpha val="8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r>
              <a:rPr lang="de-DE">
                <a:solidFill>
                  <a:srgbClr val="000000"/>
                </a:solidFill>
                <a:ea typeface="ＭＳ Ｐゴシック" pitchFamily="-65" charset="-128"/>
              </a:rPr>
              <a:t> </a:t>
            </a:r>
          </a:p>
        </p:txBody>
      </p:sp>
      <p:pic>
        <p:nvPicPr>
          <p:cNvPr id="8" name="Picture 12" descr="RP_4c_ISM_LFK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64338" y="179388"/>
            <a:ext cx="2152650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9840" y="2591870"/>
            <a:ext cx="7735024" cy="1872000"/>
          </a:xfrm>
          <a:ln>
            <a:noFill/>
          </a:ln>
        </p:spPr>
        <p:txBody>
          <a:bodyPr anchor="t"/>
          <a:lstStyle>
            <a:lvl1pPr marL="0" indent="0">
              <a:buFont typeface="+mj-lt"/>
              <a:buNone/>
              <a:tabLst/>
              <a:defRPr kumimoji="0" lang="de-DE" sz="3200" b="0" i="0" u="none" strike="noStrike" kern="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EF32D7A7-6F55-0669-0813-556617E6F45E}"/>
              </a:ext>
            </a:extLst>
          </p:cNvPr>
          <p:cNvSpPr txBox="1"/>
          <p:nvPr userDrawn="1"/>
        </p:nvSpPr>
        <p:spPr>
          <a:xfrm>
            <a:off x="714375" y="6604000"/>
            <a:ext cx="5040313" cy="254000"/>
          </a:xfrm>
          <a:prstGeom prst="rect">
            <a:avLst/>
          </a:prstGeom>
          <a:noFill/>
        </p:spPr>
        <p:txBody>
          <a:bodyPr lIns="0" tIns="0" rIns="0" bIns="0" anchor="ctr"/>
          <a:lstStyle/>
          <a:p>
            <a:pPr eaLnBrk="0" hangingPunct="0">
              <a:defRPr/>
            </a:pPr>
            <a:r>
              <a:rPr lang="de-DE" sz="900" dirty="0">
                <a:solidFill>
                  <a:srgbClr val="606060"/>
                </a:solidFill>
                <a:ea typeface="ＭＳ Ｐゴシック" pitchFamily="-65" charset="-128"/>
                <a:cs typeface="Arial" pitchFamily="34" charset="0"/>
              </a:rPr>
              <a:t>Feuerwehr- und Katastrophenschutzakademie Rheinland-Pfalz</a:t>
            </a:r>
          </a:p>
        </p:txBody>
      </p:sp>
    </p:spTree>
    <p:extLst>
      <p:ext uri="{BB962C8B-B14F-4D97-AF65-F5344CB8AC3E}">
        <p14:creationId xmlns:p14="http://schemas.microsoft.com/office/powerpoint/2010/main" val="26990509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>
  <p:cSld name="1_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0" y="1585913"/>
            <a:ext cx="7264400" cy="90487"/>
            <a:chOff x="0" y="672"/>
            <a:chExt cx="4576" cy="57"/>
          </a:xfrm>
        </p:grpSpPr>
        <p:sp>
          <p:nvSpPr>
            <p:cNvPr id="4" name="Rectangle 17"/>
            <p:cNvSpPr>
              <a:spLocks noChangeArrowheads="1"/>
            </p:cNvSpPr>
            <p:nvPr/>
          </p:nvSpPr>
          <p:spPr bwMode="auto">
            <a:xfrm>
              <a:off x="450" y="672"/>
              <a:ext cx="4126" cy="57"/>
            </a:xfrm>
            <a:prstGeom prst="rect">
              <a:avLst/>
            </a:prstGeom>
            <a:solidFill>
              <a:srgbClr val="8F19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de-DE">
                <a:solidFill>
                  <a:srgbClr val="000000"/>
                </a:solidFill>
                <a:ea typeface="ＭＳ Ｐゴシック" pitchFamily="-65" charset="-128"/>
              </a:endParaRPr>
            </a:p>
          </p:txBody>
        </p:sp>
        <p:sp>
          <p:nvSpPr>
            <p:cNvPr id="5" name="Rectangle 18"/>
            <p:cNvSpPr>
              <a:spLocks noChangeArrowheads="1"/>
            </p:cNvSpPr>
            <p:nvPr/>
          </p:nvSpPr>
          <p:spPr bwMode="auto">
            <a:xfrm>
              <a:off x="0" y="672"/>
              <a:ext cx="453" cy="57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de-DE">
                <a:solidFill>
                  <a:srgbClr val="000000"/>
                </a:solidFill>
                <a:ea typeface="ＭＳ Ｐゴシック" pitchFamily="-65" charset="-128"/>
              </a:endParaRPr>
            </a:p>
          </p:txBody>
        </p:sp>
      </p:grpSp>
      <p:sp>
        <p:nvSpPr>
          <p:cNvPr id="6" name="Textfeld 5"/>
          <p:cNvSpPr txBox="1"/>
          <p:nvPr/>
        </p:nvSpPr>
        <p:spPr>
          <a:xfrm>
            <a:off x="7264400" y="6604000"/>
            <a:ext cx="1160463" cy="254000"/>
          </a:xfrm>
          <a:prstGeom prst="rect">
            <a:avLst/>
          </a:prstGeom>
          <a:noFill/>
        </p:spPr>
        <p:txBody>
          <a:bodyPr lIns="0" tIns="0" rIns="0" bIns="0" anchor="ctr"/>
          <a:lstStyle/>
          <a:p>
            <a:pPr algn="r" eaLnBrk="0" hangingPunct="0">
              <a:defRPr/>
            </a:pPr>
            <a:r>
              <a:rPr lang="de-DE" sz="900">
                <a:solidFill>
                  <a:srgbClr val="606060"/>
                </a:solidFill>
                <a:latin typeface="Bliss Light" charset="0"/>
                <a:ea typeface="ＭＳ Ｐゴシック" pitchFamily="-65" charset="-128"/>
              </a:rPr>
              <a:t>Folie </a:t>
            </a:r>
            <a:fld id="{34B8ABA7-6952-483D-AC41-88872BDADAF4}" type="slidenum">
              <a:rPr lang="de-DE" sz="900">
                <a:solidFill>
                  <a:srgbClr val="606060"/>
                </a:solidFill>
                <a:latin typeface="Bliss Light" charset="0"/>
                <a:ea typeface="ＭＳ Ｐゴシック" pitchFamily="-65" charset="-128"/>
              </a:rPr>
              <a:pPr algn="r" eaLnBrk="0" hangingPunct="0">
                <a:defRPr/>
              </a:pPr>
              <a:t>‹Nr.›</a:t>
            </a:fld>
            <a:r>
              <a:rPr lang="de-DE" sz="900">
                <a:solidFill>
                  <a:srgbClr val="606060"/>
                </a:solidFill>
                <a:latin typeface="Bliss Light" charset="0"/>
                <a:ea typeface="ＭＳ Ｐゴシック" pitchFamily="-65" charset="-128"/>
              </a:rPr>
              <a:t> 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9840" y="2591870"/>
            <a:ext cx="7735024" cy="1872000"/>
          </a:xfrm>
          <a:ln>
            <a:noFill/>
          </a:ln>
        </p:spPr>
        <p:txBody>
          <a:bodyPr anchor="t"/>
          <a:lstStyle>
            <a:lvl1pPr marL="0" indent="0">
              <a:buFont typeface="+mj-lt"/>
              <a:buNone/>
              <a:tabLst/>
              <a:defRPr kumimoji="0" lang="de-DE" sz="3200" b="0" i="0" u="none" strike="noStrike" kern="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+mj-ea"/>
                <a:cs typeface="Arial"/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pic>
        <p:nvPicPr>
          <p:cNvPr id="9" name="Picture 12">
            <a:extLst>
              <a:ext uri="{FF2B5EF4-FFF2-40B4-BE49-F238E27FC236}">
                <a16:creationId xmlns:a16="http://schemas.microsoft.com/office/drawing/2014/main" id="{39D4EE84-F44E-0734-F74E-BBAFFE6D758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/>
        </p:blipFill>
        <p:spPr bwMode="auto">
          <a:xfrm>
            <a:off x="6764338" y="183316"/>
            <a:ext cx="2152650" cy="1252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D3D34A8A-1CCD-3E48-AE28-A53F8BC491C8}"/>
              </a:ext>
            </a:extLst>
          </p:cNvPr>
          <p:cNvSpPr txBox="1"/>
          <p:nvPr userDrawn="1"/>
        </p:nvSpPr>
        <p:spPr>
          <a:xfrm>
            <a:off x="714375" y="6604000"/>
            <a:ext cx="5040313" cy="254000"/>
          </a:xfrm>
          <a:prstGeom prst="rect">
            <a:avLst/>
          </a:prstGeom>
          <a:noFill/>
        </p:spPr>
        <p:txBody>
          <a:bodyPr lIns="0" tIns="0" rIns="0" bIns="0" anchor="ctr"/>
          <a:lstStyle/>
          <a:p>
            <a:pPr eaLnBrk="0" hangingPunct="0">
              <a:defRPr/>
            </a:pPr>
            <a:r>
              <a:rPr lang="de-DE" sz="900" dirty="0">
                <a:solidFill>
                  <a:srgbClr val="606060"/>
                </a:solidFill>
                <a:ea typeface="ＭＳ Ｐゴシック" pitchFamily="-65" charset="-128"/>
                <a:cs typeface="Arial" pitchFamily="34" charset="0"/>
              </a:rPr>
              <a:t>Feuerwehr- und Katastrophenschutzakademie Rheinland-Pfalz</a:t>
            </a:r>
          </a:p>
        </p:txBody>
      </p:sp>
    </p:spTree>
    <p:extLst>
      <p:ext uri="{BB962C8B-B14F-4D97-AF65-F5344CB8AC3E}">
        <p14:creationId xmlns:p14="http://schemas.microsoft.com/office/powerpoint/2010/main" val="19838952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879600"/>
            <a:ext cx="7739063" cy="4573588"/>
          </a:xfrm>
        </p:spPr>
        <p:txBody>
          <a:bodyPr/>
          <a:lstStyle>
            <a:lvl5pPr marL="360363" indent="4763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700206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977242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2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0" y="1584325"/>
            <a:ext cx="7264400" cy="90488"/>
            <a:chOff x="0" y="671"/>
            <a:chExt cx="4576" cy="57"/>
          </a:xfrm>
        </p:grpSpPr>
        <p:sp>
          <p:nvSpPr>
            <p:cNvPr id="4" name="Rectangle 17"/>
            <p:cNvSpPr>
              <a:spLocks noChangeArrowheads="1"/>
            </p:cNvSpPr>
            <p:nvPr/>
          </p:nvSpPr>
          <p:spPr bwMode="auto">
            <a:xfrm>
              <a:off x="450" y="671"/>
              <a:ext cx="4126" cy="57"/>
            </a:xfrm>
            <a:prstGeom prst="rect">
              <a:avLst/>
            </a:prstGeom>
            <a:solidFill>
              <a:srgbClr val="8F19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de-DE">
                <a:solidFill>
                  <a:srgbClr val="000000"/>
                </a:solidFill>
                <a:ea typeface="ＭＳ Ｐゴシック" pitchFamily="-65" charset="-128"/>
              </a:endParaRPr>
            </a:p>
          </p:txBody>
        </p:sp>
        <p:sp>
          <p:nvSpPr>
            <p:cNvPr id="5" name="Rectangle 18"/>
            <p:cNvSpPr>
              <a:spLocks noChangeArrowheads="1"/>
            </p:cNvSpPr>
            <p:nvPr/>
          </p:nvSpPr>
          <p:spPr bwMode="auto">
            <a:xfrm>
              <a:off x="0" y="671"/>
              <a:ext cx="453" cy="57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de-DE">
                <a:solidFill>
                  <a:srgbClr val="000000"/>
                </a:solidFill>
                <a:ea typeface="ＭＳ Ｐゴシック" pitchFamily="-65" charset="-128"/>
              </a:endParaRPr>
            </a:p>
          </p:txBody>
        </p:sp>
      </p:grpSp>
      <p:sp>
        <p:nvSpPr>
          <p:cNvPr id="6" name="Line 32"/>
          <p:cNvSpPr>
            <a:spLocks noChangeShapeType="1"/>
          </p:cNvSpPr>
          <p:nvPr/>
        </p:nvSpPr>
        <p:spPr bwMode="auto">
          <a:xfrm>
            <a:off x="0" y="6600825"/>
            <a:ext cx="91440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de-DE" dirty="0">
              <a:solidFill>
                <a:srgbClr val="000000"/>
              </a:solidFill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7264400" y="6604000"/>
            <a:ext cx="1160463" cy="254000"/>
          </a:xfrm>
          <a:prstGeom prst="rect">
            <a:avLst/>
          </a:prstGeom>
          <a:noFill/>
        </p:spPr>
        <p:txBody>
          <a:bodyPr lIns="0" tIns="0" rIns="0" bIns="0" anchor="ctr"/>
          <a:lstStyle/>
          <a:p>
            <a:pPr algn="r" eaLnBrk="0" hangingPunct="0">
              <a:defRPr/>
            </a:pPr>
            <a:r>
              <a:rPr lang="de-DE" sz="900">
                <a:solidFill>
                  <a:srgbClr val="606060"/>
                </a:solidFill>
                <a:ea typeface="ＭＳ Ｐゴシック" pitchFamily="-65" charset="-128"/>
                <a:cs typeface="Arial" pitchFamily="34" charset="0"/>
              </a:rPr>
              <a:t>Folie </a:t>
            </a:r>
            <a:fld id="{F52A7BAB-CEEC-426F-9F86-77F30A2BFA7D}" type="slidenum">
              <a:rPr lang="de-DE" sz="900">
                <a:solidFill>
                  <a:srgbClr val="606060"/>
                </a:solidFill>
                <a:ea typeface="ＭＳ Ｐゴシック" pitchFamily="-65" charset="-128"/>
                <a:cs typeface="Arial" pitchFamily="34" charset="0"/>
              </a:rPr>
              <a:pPr algn="r" eaLnBrk="0" hangingPunct="0">
                <a:defRPr/>
              </a:pPr>
              <a:t>‹Nr.›</a:t>
            </a:fld>
            <a:r>
              <a:rPr lang="de-DE" sz="900">
                <a:solidFill>
                  <a:srgbClr val="606060"/>
                </a:solidFill>
                <a:ea typeface="ＭＳ Ｐゴシック" pitchFamily="-65" charset="-128"/>
                <a:cs typeface="Arial" pitchFamily="34" charset="0"/>
              </a:rPr>
              <a:t>  </a:t>
            </a:r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auto">
          <a:xfrm>
            <a:off x="0" y="1571625"/>
            <a:ext cx="7559675" cy="1444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de-DE">
              <a:solidFill>
                <a:srgbClr val="000000"/>
              </a:solidFill>
              <a:ea typeface="ＭＳ Ｐゴシック" pitchFamily="-65" charset="-128"/>
            </a:endParaRP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687162" y="446174"/>
            <a:ext cx="5838825" cy="4320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pic>
        <p:nvPicPr>
          <p:cNvPr id="2" name="Picture 12">
            <a:extLst>
              <a:ext uri="{FF2B5EF4-FFF2-40B4-BE49-F238E27FC236}">
                <a16:creationId xmlns:a16="http://schemas.microsoft.com/office/drawing/2014/main" id="{A17E6E5C-EA15-ED54-B924-1E199798714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/>
        </p:blipFill>
        <p:spPr bwMode="auto">
          <a:xfrm>
            <a:off x="6764338" y="183316"/>
            <a:ext cx="2152650" cy="1252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5586DB11-A39D-F843-AC61-D3CC36BF18A0}"/>
              </a:ext>
            </a:extLst>
          </p:cNvPr>
          <p:cNvSpPr txBox="1"/>
          <p:nvPr userDrawn="1"/>
        </p:nvSpPr>
        <p:spPr>
          <a:xfrm>
            <a:off x="714375" y="6604000"/>
            <a:ext cx="5040313" cy="254000"/>
          </a:xfrm>
          <a:prstGeom prst="rect">
            <a:avLst/>
          </a:prstGeom>
          <a:noFill/>
        </p:spPr>
        <p:txBody>
          <a:bodyPr lIns="0" tIns="0" rIns="0" bIns="0" anchor="ctr"/>
          <a:lstStyle/>
          <a:p>
            <a:pPr eaLnBrk="0" hangingPunct="0">
              <a:defRPr/>
            </a:pPr>
            <a:r>
              <a:rPr lang="de-DE" sz="900" dirty="0">
                <a:solidFill>
                  <a:srgbClr val="606060"/>
                </a:solidFill>
                <a:ea typeface="ＭＳ Ｐゴシック" pitchFamily="-65" charset="-128"/>
                <a:cs typeface="Arial" pitchFamily="34" charset="0"/>
              </a:rPr>
              <a:t>Feuerwehr- und Katastrophenschutzakademie Rheinland-Pfalz</a:t>
            </a:r>
          </a:p>
        </p:txBody>
      </p:sp>
    </p:spTree>
    <p:extLst>
      <p:ext uri="{BB962C8B-B14F-4D97-AF65-F5344CB8AC3E}">
        <p14:creationId xmlns:p14="http://schemas.microsoft.com/office/powerpoint/2010/main" val="26109736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63620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0" y="1584325"/>
            <a:ext cx="7264400" cy="90488"/>
            <a:chOff x="0" y="671"/>
            <a:chExt cx="4576" cy="57"/>
          </a:xfrm>
        </p:grpSpPr>
        <p:sp>
          <p:nvSpPr>
            <p:cNvPr id="5" name="Rectangle 17"/>
            <p:cNvSpPr>
              <a:spLocks noChangeArrowheads="1"/>
            </p:cNvSpPr>
            <p:nvPr/>
          </p:nvSpPr>
          <p:spPr bwMode="auto">
            <a:xfrm>
              <a:off x="450" y="671"/>
              <a:ext cx="4126" cy="57"/>
            </a:xfrm>
            <a:prstGeom prst="rect">
              <a:avLst/>
            </a:prstGeom>
            <a:solidFill>
              <a:srgbClr val="8F19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de-DE">
                <a:solidFill>
                  <a:srgbClr val="000000"/>
                </a:solidFill>
                <a:ea typeface="ＭＳ Ｐゴシック" pitchFamily="-65" charset="-128"/>
              </a:endParaRPr>
            </a:p>
          </p:txBody>
        </p:sp>
        <p:sp>
          <p:nvSpPr>
            <p:cNvPr id="6" name="Rectangle 18"/>
            <p:cNvSpPr>
              <a:spLocks noChangeArrowheads="1"/>
            </p:cNvSpPr>
            <p:nvPr/>
          </p:nvSpPr>
          <p:spPr bwMode="auto">
            <a:xfrm>
              <a:off x="0" y="671"/>
              <a:ext cx="453" cy="57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de-DE">
                <a:solidFill>
                  <a:srgbClr val="000000"/>
                </a:solidFill>
                <a:ea typeface="ＭＳ Ｐゴシック" pitchFamily="-65" charset="-128"/>
              </a:endParaRPr>
            </a:p>
          </p:txBody>
        </p:sp>
      </p:grpSp>
      <p:sp>
        <p:nvSpPr>
          <p:cNvPr id="7" name="Line 32"/>
          <p:cNvSpPr>
            <a:spLocks noChangeShapeType="1"/>
          </p:cNvSpPr>
          <p:nvPr/>
        </p:nvSpPr>
        <p:spPr bwMode="auto">
          <a:xfrm>
            <a:off x="0" y="6600825"/>
            <a:ext cx="91440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de-DE" dirty="0">
              <a:solidFill>
                <a:srgbClr val="000000"/>
              </a:solidFill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7264400" y="6604000"/>
            <a:ext cx="1160463" cy="254000"/>
          </a:xfrm>
          <a:prstGeom prst="rect">
            <a:avLst/>
          </a:prstGeom>
          <a:noFill/>
        </p:spPr>
        <p:txBody>
          <a:bodyPr lIns="0" tIns="0" rIns="0" bIns="0" anchor="ctr"/>
          <a:lstStyle/>
          <a:p>
            <a:pPr algn="r" eaLnBrk="0" hangingPunct="0">
              <a:defRPr/>
            </a:pPr>
            <a:r>
              <a:rPr lang="de-DE" sz="900">
                <a:solidFill>
                  <a:srgbClr val="606060"/>
                </a:solidFill>
                <a:ea typeface="ＭＳ Ｐゴシック" pitchFamily="-65" charset="-128"/>
                <a:cs typeface="Arial" pitchFamily="34" charset="0"/>
              </a:rPr>
              <a:t>Folie </a:t>
            </a:r>
            <a:fld id="{71DCFC44-90DA-472E-B162-AB06384811B4}" type="slidenum">
              <a:rPr lang="de-DE" sz="900">
                <a:solidFill>
                  <a:srgbClr val="606060"/>
                </a:solidFill>
                <a:ea typeface="ＭＳ Ｐゴシック" pitchFamily="-65" charset="-128"/>
                <a:cs typeface="Arial" pitchFamily="34" charset="0"/>
              </a:rPr>
              <a:pPr algn="r" eaLnBrk="0" hangingPunct="0">
                <a:defRPr/>
              </a:pPr>
              <a:t>‹Nr.›</a:t>
            </a:fld>
            <a:r>
              <a:rPr lang="de-DE" sz="900">
                <a:solidFill>
                  <a:srgbClr val="606060"/>
                </a:solidFill>
                <a:ea typeface="ＭＳ Ｐゴシック" pitchFamily="-65" charset="-128"/>
                <a:cs typeface="Arial" pitchFamily="34" charset="0"/>
              </a:rPr>
              <a:t>  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1668463"/>
            <a:ext cx="9144000" cy="4935537"/>
          </a:xfrm>
          <a:prstGeom prst="rect">
            <a:avLst/>
          </a:prstGeom>
          <a:solidFill>
            <a:srgbClr val="8F1936">
              <a:alpha val="8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r>
              <a:rPr lang="de-DE">
                <a:solidFill>
                  <a:srgbClr val="000000"/>
                </a:solidFill>
                <a:ea typeface="ＭＳ Ｐゴシック" pitchFamily="-65" charset="-128"/>
              </a:rPr>
              <a:t>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4375" y="2667000"/>
            <a:ext cx="7720013" cy="923925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4114800"/>
            <a:ext cx="7748587" cy="2338388"/>
          </a:xfrm>
        </p:spPr>
        <p:txBody>
          <a:bodyPr/>
          <a:lstStyle>
            <a:lvl1pPr marL="0" algn="l">
              <a:lnSpc>
                <a:spcPct val="100000"/>
              </a:lnSpc>
              <a:spcBef>
                <a:spcPts val="0"/>
              </a:spcBef>
              <a:defRPr sz="2400" baseline="0">
                <a:solidFill>
                  <a:srgbClr val="CCCCCC"/>
                </a:solidFill>
              </a:defRPr>
            </a:lvl1pPr>
            <a:lvl2pPr marL="0" indent="-1588" algn="l">
              <a:lnSpc>
                <a:spcPct val="100000"/>
              </a:lnSpc>
              <a:spcBef>
                <a:spcPts val="0"/>
              </a:spcBef>
              <a:defRPr sz="2400">
                <a:solidFill>
                  <a:srgbClr val="CCCCCC"/>
                </a:solidFill>
              </a:defRPr>
            </a:lvl2pPr>
            <a:lvl3pPr marL="0" indent="-1588" algn="l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rgbClr val="CCCCCC"/>
                </a:solidFill>
              </a:defRPr>
            </a:lvl3pPr>
            <a:lvl4pPr marL="0" indent="-1588" algn="l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rgbClr val="CCCCCC"/>
                </a:solidFill>
              </a:defRPr>
            </a:lvl4pPr>
            <a:lvl5pPr marL="0" indent="-1588" algn="l">
              <a:lnSpc>
                <a:spcPct val="100000"/>
              </a:lnSpc>
              <a:spcBef>
                <a:spcPts val="0"/>
              </a:spcBef>
              <a:defRPr sz="2400">
                <a:solidFill>
                  <a:srgbClr val="CCCCCC"/>
                </a:solidFill>
              </a:defRPr>
            </a:lvl5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E1363D0-61B4-1BCA-3BBE-4363BB24CEF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/>
        </p:blipFill>
        <p:spPr bwMode="auto">
          <a:xfrm>
            <a:off x="6764338" y="183316"/>
            <a:ext cx="2152650" cy="1252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feld 13">
            <a:extLst>
              <a:ext uri="{FF2B5EF4-FFF2-40B4-BE49-F238E27FC236}">
                <a16:creationId xmlns:a16="http://schemas.microsoft.com/office/drawing/2014/main" id="{6B0D8CAD-210D-362C-1797-402DC29AFDEB}"/>
              </a:ext>
            </a:extLst>
          </p:cNvPr>
          <p:cNvSpPr txBox="1"/>
          <p:nvPr userDrawn="1"/>
        </p:nvSpPr>
        <p:spPr>
          <a:xfrm>
            <a:off x="714375" y="6604000"/>
            <a:ext cx="5040313" cy="254000"/>
          </a:xfrm>
          <a:prstGeom prst="rect">
            <a:avLst/>
          </a:prstGeom>
          <a:noFill/>
        </p:spPr>
        <p:txBody>
          <a:bodyPr lIns="0" tIns="0" rIns="0" bIns="0" anchor="ctr"/>
          <a:lstStyle/>
          <a:p>
            <a:pPr eaLnBrk="0" hangingPunct="0">
              <a:defRPr/>
            </a:pPr>
            <a:r>
              <a:rPr lang="de-DE" sz="900" dirty="0">
                <a:solidFill>
                  <a:srgbClr val="606060"/>
                </a:solidFill>
                <a:ea typeface="ＭＳ Ｐゴシック" pitchFamily="-65" charset="-128"/>
                <a:cs typeface="Arial" pitchFamily="34" charset="0"/>
              </a:rPr>
              <a:t>Feuerwehr- und Katastrophenschutzakademie Rheinland-Pfalz</a:t>
            </a:r>
          </a:p>
        </p:txBody>
      </p:sp>
    </p:spTree>
    <p:extLst>
      <p:ext uri="{BB962C8B-B14F-4D97-AF65-F5344CB8AC3E}">
        <p14:creationId xmlns:p14="http://schemas.microsoft.com/office/powerpoint/2010/main" val="985826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0" y="1585913"/>
            <a:ext cx="7264400" cy="90487"/>
            <a:chOff x="0" y="672"/>
            <a:chExt cx="4576" cy="57"/>
          </a:xfrm>
        </p:grpSpPr>
        <p:sp>
          <p:nvSpPr>
            <p:cNvPr id="5" name="Rectangle 17"/>
            <p:cNvSpPr>
              <a:spLocks noChangeArrowheads="1"/>
            </p:cNvSpPr>
            <p:nvPr/>
          </p:nvSpPr>
          <p:spPr bwMode="auto">
            <a:xfrm>
              <a:off x="450" y="672"/>
              <a:ext cx="4126" cy="57"/>
            </a:xfrm>
            <a:prstGeom prst="rect">
              <a:avLst/>
            </a:prstGeom>
            <a:solidFill>
              <a:srgbClr val="8F19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de-DE">
                <a:ea typeface="ＭＳ Ｐゴシック" pitchFamily="-65" charset="-128"/>
              </a:endParaRPr>
            </a:p>
          </p:txBody>
        </p:sp>
        <p:sp>
          <p:nvSpPr>
            <p:cNvPr id="6" name="Rectangle 18"/>
            <p:cNvSpPr>
              <a:spLocks noChangeArrowheads="1"/>
            </p:cNvSpPr>
            <p:nvPr/>
          </p:nvSpPr>
          <p:spPr bwMode="auto">
            <a:xfrm>
              <a:off x="0" y="672"/>
              <a:ext cx="453" cy="57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de-DE">
                <a:ea typeface="ＭＳ Ｐゴシック" pitchFamily="-65" charset="-128"/>
              </a:endParaRPr>
            </a:p>
          </p:txBody>
        </p:sp>
      </p:grpSp>
      <p:sp>
        <p:nvSpPr>
          <p:cNvPr id="7" name="Line 32"/>
          <p:cNvSpPr>
            <a:spLocks noChangeShapeType="1"/>
          </p:cNvSpPr>
          <p:nvPr/>
        </p:nvSpPr>
        <p:spPr bwMode="auto">
          <a:xfrm>
            <a:off x="0" y="6604000"/>
            <a:ext cx="91440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de-DE" dirty="0"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7264400" y="6604000"/>
            <a:ext cx="1160463" cy="254000"/>
          </a:xfrm>
          <a:prstGeom prst="rect">
            <a:avLst/>
          </a:prstGeom>
          <a:noFill/>
        </p:spPr>
        <p:txBody>
          <a:bodyPr lIns="0" tIns="0" rIns="0" bIns="0" anchor="ctr"/>
          <a:lstStyle/>
          <a:p>
            <a:pPr algn="r" eaLnBrk="0" hangingPunct="0">
              <a:defRPr/>
            </a:pPr>
            <a:r>
              <a:rPr lang="de-DE" sz="900">
                <a:solidFill>
                  <a:srgbClr val="606060"/>
                </a:solidFill>
                <a:latin typeface="Bliss Light" charset="0"/>
                <a:ea typeface="ＭＳ Ｐゴシック" pitchFamily="-65" charset="-128"/>
              </a:rPr>
              <a:t>Folie </a:t>
            </a:r>
            <a:fld id="{2171D62A-DB75-4B0F-A0DD-04601DA1AEAB}" type="slidenum">
              <a:rPr lang="de-DE" sz="900">
                <a:solidFill>
                  <a:srgbClr val="606060"/>
                </a:solidFill>
                <a:latin typeface="Bliss Light" charset="0"/>
                <a:ea typeface="ＭＳ Ｐゴシック" pitchFamily="-65" charset="-128"/>
              </a:rPr>
              <a:pPr algn="r" eaLnBrk="0" hangingPunct="0">
                <a:defRPr/>
              </a:pPr>
              <a:t>‹Nr.›</a:t>
            </a:fld>
            <a:r>
              <a:rPr lang="de-DE" sz="900">
                <a:solidFill>
                  <a:srgbClr val="606060"/>
                </a:solidFill>
                <a:latin typeface="Bliss Light" charset="0"/>
                <a:ea typeface="ＭＳ Ｐゴシック" pitchFamily="-65" charset="-128"/>
              </a:rPr>
              <a:t>  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69924" y="2538376"/>
            <a:ext cx="7754939" cy="2185214"/>
          </a:xfrm>
        </p:spPr>
        <p:txBody>
          <a:bodyPr anchor="t"/>
          <a:lstStyle>
            <a:lvl1pPr>
              <a:defRPr sz="4800" cap="all">
                <a:solidFill>
                  <a:srgbClr val="8F1936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4800600"/>
            <a:ext cx="7739063" cy="923330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kumimoji="0" lang="de-DE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8F1936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lvl="0"/>
            <a:r>
              <a:rPr lang="de-DE"/>
              <a:t>Formatvorlage des Untertitelmasters durch Klicken bearbeiten</a:t>
            </a:r>
            <a:endParaRPr lang="de-DE" dirty="0"/>
          </a:p>
        </p:txBody>
      </p:sp>
      <p:pic>
        <p:nvPicPr>
          <p:cNvPr id="11" name="Picture 12">
            <a:extLst>
              <a:ext uri="{FF2B5EF4-FFF2-40B4-BE49-F238E27FC236}">
                <a16:creationId xmlns:a16="http://schemas.microsoft.com/office/drawing/2014/main" id="{341DD314-980B-8D78-A946-5E79230AB52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/>
        </p:blipFill>
        <p:spPr bwMode="auto">
          <a:xfrm>
            <a:off x="6764338" y="183316"/>
            <a:ext cx="2152650" cy="1252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11DD61A2-1617-DA29-E932-B96B77D977B2}"/>
              </a:ext>
            </a:extLst>
          </p:cNvPr>
          <p:cNvSpPr txBox="1"/>
          <p:nvPr userDrawn="1"/>
        </p:nvSpPr>
        <p:spPr>
          <a:xfrm>
            <a:off x="714375" y="6604000"/>
            <a:ext cx="5040313" cy="254000"/>
          </a:xfrm>
          <a:prstGeom prst="rect">
            <a:avLst/>
          </a:prstGeom>
          <a:noFill/>
        </p:spPr>
        <p:txBody>
          <a:bodyPr lIns="0" tIns="0" rIns="0" bIns="0" anchor="ctr"/>
          <a:lstStyle/>
          <a:p>
            <a:pPr eaLnBrk="0" hangingPunct="0">
              <a:defRPr/>
            </a:pPr>
            <a:r>
              <a:rPr lang="de-DE" sz="900" dirty="0">
                <a:solidFill>
                  <a:srgbClr val="606060"/>
                </a:solidFill>
                <a:ea typeface="ＭＳ Ｐゴシック" pitchFamily="-65" charset="-128"/>
                <a:cs typeface="Arial" pitchFamily="34" charset="0"/>
              </a:rPr>
              <a:t>Feuerwehr- und Katastrophenschutzakademie Rheinland-Pfalz</a:t>
            </a:r>
          </a:p>
        </p:txBody>
      </p:sp>
    </p:spTree>
    <p:extLst>
      <p:ext uri="{BB962C8B-B14F-4D97-AF65-F5344CB8AC3E}">
        <p14:creationId xmlns:p14="http://schemas.microsoft.com/office/powerpoint/2010/main" val="21526989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0" y="1585913"/>
            <a:ext cx="7264400" cy="90487"/>
            <a:chOff x="0" y="672"/>
            <a:chExt cx="4576" cy="57"/>
          </a:xfrm>
        </p:grpSpPr>
        <p:sp>
          <p:nvSpPr>
            <p:cNvPr id="4" name="Rectangle 17"/>
            <p:cNvSpPr>
              <a:spLocks noChangeArrowheads="1"/>
            </p:cNvSpPr>
            <p:nvPr/>
          </p:nvSpPr>
          <p:spPr bwMode="auto">
            <a:xfrm>
              <a:off x="450" y="672"/>
              <a:ext cx="4126" cy="57"/>
            </a:xfrm>
            <a:prstGeom prst="rect">
              <a:avLst/>
            </a:prstGeom>
            <a:solidFill>
              <a:srgbClr val="8F19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de-DE">
                <a:ea typeface="ＭＳ Ｐゴシック" pitchFamily="-65" charset="-128"/>
              </a:endParaRPr>
            </a:p>
          </p:txBody>
        </p:sp>
        <p:sp>
          <p:nvSpPr>
            <p:cNvPr id="5" name="Rectangle 18"/>
            <p:cNvSpPr>
              <a:spLocks noChangeArrowheads="1"/>
            </p:cNvSpPr>
            <p:nvPr/>
          </p:nvSpPr>
          <p:spPr bwMode="auto">
            <a:xfrm>
              <a:off x="0" y="672"/>
              <a:ext cx="453" cy="57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de-DE">
                <a:ea typeface="ＭＳ Ｐゴシック" pitchFamily="-65" charset="-128"/>
              </a:endParaRPr>
            </a:p>
          </p:txBody>
        </p:sp>
      </p:grpSp>
      <p:sp>
        <p:nvSpPr>
          <p:cNvPr id="6" name="Textfeld 5"/>
          <p:cNvSpPr txBox="1"/>
          <p:nvPr/>
        </p:nvSpPr>
        <p:spPr>
          <a:xfrm>
            <a:off x="7264400" y="6604000"/>
            <a:ext cx="1160463" cy="254000"/>
          </a:xfrm>
          <a:prstGeom prst="rect">
            <a:avLst/>
          </a:prstGeom>
          <a:noFill/>
        </p:spPr>
        <p:txBody>
          <a:bodyPr lIns="0" tIns="0" rIns="0" bIns="0" anchor="ctr"/>
          <a:lstStyle/>
          <a:p>
            <a:pPr algn="r" eaLnBrk="0" hangingPunct="0">
              <a:defRPr/>
            </a:pPr>
            <a:r>
              <a:rPr lang="de-DE" sz="900">
                <a:solidFill>
                  <a:srgbClr val="606060"/>
                </a:solidFill>
                <a:latin typeface="Bliss Light" charset="0"/>
                <a:ea typeface="ＭＳ Ｐゴシック" pitchFamily="-65" charset="-128"/>
              </a:rPr>
              <a:t>Folie </a:t>
            </a:r>
            <a:fld id="{733AE6EE-5430-49C0-A8A2-C2D22076E524}" type="slidenum">
              <a:rPr lang="de-DE" sz="900">
                <a:solidFill>
                  <a:srgbClr val="606060"/>
                </a:solidFill>
                <a:latin typeface="Bliss Light" charset="0"/>
                <a:ea typeface="ＭＳ Ｐゴシック" pitchFamily="-65" charset="-128"/>
              </a:rPr>
              <a:pPr algn="r" eaLnBrk="0" hangingPunct="0">
                <a:defRPr/>
              </a:pPr>
              <a:t>‹Nr.›</a:t>
            </a:fld>
            <a:r>
              <a:rPr lang="de-DE" sz="900">
                <a:solidFill>
                  <a:srgbClr val="606060"/>
                </a:solidFill>
                <a:latin typeface="Bliss Light" charset="0"/>
                <a:ea typeface="ＭＳ Ｐゴシック" pitchFamily="-65" charset="-128"/>
              </a:rPr>
              <a:t>  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1668463"/>
            <a:ext cx="9144000" cy="4935537"/>
          </a:xfrm>
          <a:prstGeom prst="rect">
            <a:avLst/>
          </a:prstGeom>
          <a:solidFill>
            <a:srgbClr val="8F1936">
              <a:alpha val="8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r>
              <a:rPr lang="de-DE">
                <a:ea typeface="ＭＳ Ｐゴシック" pitchFamily="-65" charset="-128"/>
              </a:rPr>
              <a:t>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9840" y="2591870"/>
            <a:ext cx="7735024" cy="1872000"/>
          </a:xfrm>
          <a:ln>
            <a:noFill/>
          </a:ln>
        </p:spPr>
        <p:txBody>
          <a:bodyPr anchor="t"/>
          <a:lstStyle>
            <a:lvl1pPr marL="0" indent="0">
              <a:buFont typeface="+mj-lt"/>
              <a:buNone/>
              <a:tabLst/>
              <a:defRPr kumimoji="0" lang="de-DE" sz="3200" b="0" i="0" u="none" strike="noStrike" kern="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pic>
        <p:nvPicPr>
          <p:cNvPr id="10" name="Picture 12">
            <a:extLst>
              <a:ext uri="{FF2B5EF4-FFF2-40B4-BE49-F238E27FC236}">
                <a16:creationId xmlns:a16="http://schemas.microsoft.com/office/drawing/2014/main" id="{EC033E4F-9302-4268-0507-2F317C79CD4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/>
        </p:blipFill>
        <p:spPr bwMode="auto">
          <a:xfrm>
            <a:off x="6764338" y="183316"/>
            <a:ext cx="2152650" cy="1252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6EADA4D7-C6C2-B342-1F12-1CCB67F8CDBB}"/>
              </a:ext>
            </a:extLst>
          </p:cNvPr>
          <p:cNvSpPr txBox="1"/>
          <p:nvPr userDrawn="1"/>
        </p:nvSpPr>
        <p:spPr>
          <a:xfrm>
            <a:off x="714375" y="6604000"/>
            <a:ext cx="5040313" cy="254000"/>
          </a:xfrm>
          <a:prstGeom prst="rect">
            <a:avLst/>
          </a:prstGeom>
          <a:noFill/>
        </p:spPr>
        <p:txBody>
          <a:bodyPr lIns="0" tIns="0" rIns="0" bIns="0" anchor="ctr"/>
          <a:lstStyle/>
          <a:p>
            <a:pPr eaLnBrk="0" hangingPunct="0">
              <a:defRPr/>
            </a:pPr>
            <a:r>
              <a:rPr lang="de-DE" sz="900" dirty="0">
                <a:solidFill>
                  <a:srgbClr val="606060"/>
                </a:solidFill>
                <a:ea typeface="ＭＳ Ｐゴシック" pitchFamily="-65" charset="-128"/>
                <a:cs typeface="Arial" pitchFamily="34" charset="0"/>
              </a:rPr>
              <a:t>Feuerwehr- und Katastrophenschutzakademie Rheinland-Pfalz</a:t>
            </a:r>
          </a:p>
        </p:txBody>
      </p:sp>
    </p:spTree>
    <p:extLst>
      <p:ext uri="{BB962C8B-B14F-4D97-AF65-F5344CB8AC3E}">
        <p14:creationId xmlns:p14="http://schemas.microsoft.com/office/powerpoint/2010/main" val="1879116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>
  <p:cSld name="1_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0" y="1585913"/>
            <a:ext cx="7264400" cy="90487"/>
            <a:chOff x="0" y="672"/>
            <a:chExt cx="4576" cy="57"/>
          </a:xfrm>
        </p:grpSpPr>
        <p:sp>
          <p:nvSpPr>
            <p:cNvPr id="4" name="Rectangle 17"/>
            <p:cNvSpPr>
              <a:spLocks noChangeArrowheads="1"/>
            </p:cNvSpPr>
            <p:nvPr/>
          </p:nvSpPr>
          <p:spPr bwMode="auto">
            <a:xfrm>
              <a:off x="450" y="672"/>
              <a:ext cx="4126" cy="57"/>
            </a:xfrm>
            <a:prstGeom prst="rect">
              <a:avLst/>
            </a:prstGeom>
            <a:solidFill>
              <a:srgbClr val="8F19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de-DE">
                <a:ea typeface="ＭＳ Ｐゴシック" pitchFamily="-65" charset="-128"/>
              </a:endParaRPr>
            </a:p>
          </p:txBody>
        </p:sp>
        <p:sp>
          <p:nvSpPr>
            <p:cNvPr id="5" name="Rectangle 18"/>
            <p:cNvSpPr>
              <a:spLocks noChangeArrowheads="1"/>
            </p:cNvSpPr>
            <p:nvPr/>
          </p:nvSpPr>
          <p:spPr bwMode="auto">
            <a:xfrm>
              <a:off x="0" y="672"/>
              <a:ext cx="453" cy="57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de-DE">
                <a:ea typeface="ＭＳ Ｐゴシック" pitchFamily="-65" charset="-128"/>
              </a:endParaRPr>
            </a:p>
          </p:txBody>
        </p:sp>
      </p:grpSp>
      <p:sp>
        <p:nvSpPr>
          <p:cNvPr id="6" name="Textfeld 5"/>
          <p:cNvSpPr txBox="1"/>
          <p:nvPr/>
        </p:nvSpPr>
        <p:spPr>
          <a:xfrm>
            <a:off x="7264400" y="6604000"/>
            <a:ext cx="1160463" cy="254000"/>
          </a:xfrm>
          <a:prstGeom prst="rect">
            <a:avLst/>
          </a:prstGeom>
          <a:noFill/>
        </p:spPr>
        <p:txBody>
          <a:bodyPr lIns="0" tIns="0" rIns="0" bIns="0" anchor="ctr"/>
          <a:lstStyle/>
          <a:p>
            <a:pPr algn="r" eaLnBrk="0" hangingPunct="0">
              <a:defRPr/>
            </a:pPr>
            <a:r>
              <a:rPr lang="de-DE" sz="900">
                <a:solidFill>
                  <a:srgbClr val="606060"/>
                </a:solidFill>
                <a:latin typeface="Bliss Light" charset="0"/>
                <a:ea typeface="ＭＳ Ｐゴシック" pitchFamily="-65" charset="-128"/>
              </a:rPr>
              <a:t>Folie </a:t>
            </a:r>
            <a:fld id="{EC756B0C-1E8D-4F2E-BA81-A0F7D099BF56}" type="slidenum">
              <a:rPr lang="de-DE" sz="900">
                <a:solidFill>
                  <a:srgbClr val="606060"/>
                </a:solidFill>
                <a:latin typeface="Bliss Light" charset="0"/>
                <a:ea typeface="ＭＳ Ｐゴシック" pitchFamily="-65" charset="-128"/>
              </a:rPr>
              <a:pPr algn="r" eaLnBrk="0" hangingPunct="0">
                <a:defRPr/>
              </a:pPr>
              <a:t>‹Nr.›</a:t>
            </a:fld>
            <a:r>
              <a:rPr lang="de-DE" sz="900">
                <a:solidFill>
                  <a:srgbClr val="606060"/>
                </a:solidFill>
                <a:latin typeface="Bliss Light" charset="0"/>
                <a:ea typeface="ＭＳ Ｐゴシック" pitchFamily="-65" charset="-128"/>
              </a:rPr>
              <a:t> 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9840" y="2591870"/>
            <a:ext cx="7735024" cy="1872000"/>
          </a:xfrm>
          <a:ln>
            <a:noFill/>
          </a:ln>
        </p:spPr>
        <p:txBody>
          <a:bodyPr anchor="t"/>
          <a:lstStyle>
            <a:lvl1pPr marL="0" indent="0">
              <a:buFont typeface="+mj-lt"/>
              <a:buNone/>
              <a:tabLst/>
              <a:defRPr kumimoji="0" lang="de-DE" sz="3200" b="0" i="0" u="none" strike="noStrike" kern="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+mj-ea"/>
                <a:cs typeface="Arial"/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pic>
        <p:nvPicPr>
          <p:cNvPr id="9" name="Picture 12">
            <a:extLst>
              <a:ext uri="{FF2B5EF4-FFF2-40B4-BE49-F238E27FC236}">
                <a16:creationId xmlns:a16="http://schemas.microsoft.com/office/drawing/2014/main" id="{45ACE360-D779-DC59-D558-C83A3CC655E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/>
        </p:blipFill>
        <p:spPr bwMode="auto">
          <a:xfrm>
            <a:off x="6764338" y="183316"/>
            <a:ext cx="2152650" cy="1252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F0B2DC0C-EB75-2087-42BE-A49A84C60F64}"/>
              </a:ext>
            </a:extLst>
          </p:cNvPr>
          <p:cNvSpPr txBox="1"/>
          <p:nvPr userDrawn="1"/>
        </p:nvSpPr>
        <p:spPr>
          <a:xfrm>
            <a:off x="714375" y="6604000"/>
            <a:ext cx="5040313" cy="254000"/>
          </a:xfrm>
          <a:prstGeom prst="rect">
            <a:avLst/>
          </a:prstGeom>
          <a:noFill/>
        </p:spPr>
        <p:txBody>
          <a:bodyPr lIns="0" tIns="0" rIns="0" bIns="0" anchor="ctr"/>
          <a:lstStyle/>
          <a:p>
            <a:pPr eaLnBrk="0" hangingPunct="0">
              <a:defRPr/>
            </a:pPr>
            <a:r>
              <a:rPr lang="de-DE" sz="900" dirty="0">
                <a:solidFill>
                  <a:srgbClr val="606060"/>
                </a:solidFill>
                <a:ea typeface="ＭＳ Ｐゴシック" pitchFamily="-65" charset="-128"/>
                <a:cs typeface="Arial" pitchFamily="34" charset="0"/>
              </a:rPr>
              <a:t>Feuerwehr- und Katastrophenschutzakademie Rheinland-Pfalz</a:t>
            </a:r>
          </a:p>
        </p:txBody>
      </p:sp>
    </p:spTree>
    <p:extLst>
      <p:ext uri="{BB962C8B-B14F-4D97-AF65-F5344CB8AC3E}">
        <p14:creationId xmlns:p14="http://schemas.microsoft.com/office/powerpoint/2010/main" val="35719173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879600"/>
            <a:ext cx="7739063" cy="4573588"/>
          </a:xfrm>
        </p:spPr>
        <p:txBody>
          <a:bodyPr/>
          <a:lstStyle>
            <a:lvl5pPr marL="360363" indent="4763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39272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71917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2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0" y="1584325"/>
            <a:ext cx="7264400" cy="90488"/>
            <a:chOff x="0" y="671"/>
            <a:chExt cx="4576" cy="57"/>
          </a:xfrm>
        </p:grpSpPr>
        <p:sp>
          <p:nvSpPr>
            <p:cNvPr id="4" name="Rectangle 17"/>
            <p:cNvSpPr>
              <a:spLocks noChangeArrowheads="1"/>
            </p:cNvSpPr>
            <p:nvPr/>
          </p:nvSpPr>
          <p:spPr bwMode="auto">
            <a:xfrm>
              <a:off x="450" y="671"/>
              <a:ext cx="4126" cy="57"/>
            </a:xfrm>
            <a:prstGeom prst="rect">
              <a:avLst/>
            </a:prstGeom>
            <a:solidFill>
              <a:srgbClr val="8F19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de-DE">
                <a:ea typeface="ＭＳ Ｐゴシック" pitchFamily="-65" charset="-128"/>
              </a:endParaRPr>
            </a:p>
          </p:txBody>
        </p:sp>
        <p:sp>
          <p:nvSpPr>
            <p:cNvPr id="5" name="Rectangle 18"/>
            <p:cNvSpPr>
              <a:spLocks noChangeArrowheads="1"/>
            </p:cNvSpPr>
            <p:nvPr/>
          </p:nvSpPr>
          <p:spPr bwMode="auto">
            <a:xfrm>
              <a:off x="0" y="671"/>
              <a:ext cx="453" cy="57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de-DE">
                <a:ea typeface="ＭＳ Ｐゴシック" pitchFamily="-65" charset="-128"/>
              </a:endParaRPr>
            </a:p>
          </p:txBody>
        </p:sp>
      </p:grpSp>
      <p:sp>
        <p:nvSpPr>
          <p:cNvPr id="6" name="Line 32"/>
          <p:cNvSpPr>
            <a:spLocks noChangeShapeType="1"/>
          </p:cNvSpPr>
          <p:nvPr/>
        </p:nvSpPr>
        <p:spPr bwMode="auto">
          <a:xfrm>
            <a:off x="0" y="6600825"/>
            <a:ext cx="91440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de-DE" dirty="0"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7264400" y="6604000"/>
            <a:ext cx="1160463" cy="254000"/>
          </a:xfrm>
          <a:prstGeom prst="rect">
            <a:avLst/>
          </a:prstGeom>
          <a:noFill/>
        </p:spPr>
        <p:txBody>
          <a:bodyPr lIns="0" tIns="0" rIns="0" bIns="0" anchor="ctr"/>
          <a:lstStyle/>
          <a:p>
            <a:pPr algn="r" eaLnBrk="0" hangingPunct="0">
              <a:defRPr/>
            </a:pPr>
            <a:r>
              <a:rPr lang="de-DE" sz="900">
                <a:solidFill>
                  <a:srgbClr val="606060"/>
                </a:solidFill>
                <a:ea typeface="ＭＳ Ｐゴシック" pitchFamily="-65" charset="-128"/>
                <a:cs typeface="Arial" pitchFamily="34" charset="0"/>
              </a:rPr>
              <a:t>Folie </a:t>
            </a:r>
            <a:fld id="{14EF88C2-7617-4EC9-A5E7-97D017B8231B}" type="slidenum">
              <a:rPr lang="de-DE" sz="900">
                <a:solidFill>
                  <a:srgbClr val="606060"/>
                </a:solidFill>
                <a:ea typeface="ＭＳ Ｐゴシック" pitchFamily="-65" charset="-128"/>
                <a:cs typeface="Arial" pitchFamily="34" charset="0"/>
              </a:rPr>
              <a:pPr algn="r" eaLnBrk="0" hangingPunct="0">
                <a:defRPr/>
              </a:pPr>
              <a:t>‹Nr.›</a:t>
            </a:fld>
            <a:r>
              <a:rPr lang="de-DE" sz="900">
                <a:solidFill>
                  <a:srgbClr val="606060"/>
                </a:solidFill>
                <a:ea typeface="ＭＳ Ｐゴシック" pitchFamily="-65" charset="-128"/>
                <a:cs typeface="Arial" pitchFamily="34" charset="0"/>
              </a:rPr>
              <a:t>  </a:t>
            </a:r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auto">
          <a:xfrm>
            <a:off x="0" y="1571625"/>
            <a:ext cx="7559675" cy="1444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de-DE">
              <a:ea typeface="ＭＳ Ｐゴシック" pitchFamily="-65" charset="-128"/>
            </a:endParaRP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687162" y="446174"/>
            <a:ext cx="5838825" cy="4320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pic>
        <p:nvPicPr>
          <p:cNvPr id="2" name="Picture 12">
            <a:extLst>
              <a:ext uri="{FF2B5EF4-FFF2-40B4-BE49-F238E27FC236}">
                <a16:creationId xmlns:a16="http://schemas.microsoft.com/office/drawing/2014/main" id="{7835D3F6-6348-FAC2-03FD-2CA42E91BB8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/>
        </p:blipFill>
        <p:spPr bwMode="auto">
          <a:xfrm>
            <a:off x="6764338" y="183316"/>
            <a:ext cx="2152650" cy="1252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FB10EDCF-F9EF-F4CB-33F6-08193D738327}"/>
              </a:ext>
            </a:extLst>
          </p:cNvPr>
          <p:cNvSpPr txBox="1"/>
          <p:nvPr userDrawn="1"/>
        </p:nvSpPr>
        <p:spPr>
          <a:xfrm>
            <a:off x="714375" y="6604000"/>
            <a:ext cx="5040313" cy="254000"/>
          </a:xfrm>
          <a:prstGeom prst="rect">
            <a:avLst/>
          </a:prstGeom>
          <a:noFill/>
        </p:spPr>
        <p:txBody>
          <a:bodyPr lIns="0" tIns="0" rIns="0" bIns="0" anchor="ctr"/>
          <a:lstStyle/>
          <a:p>
            <a:pPr eaLnBrk="0" hangingPunct="0">
              <a:defRPr/>
            </a:pPr>
            <a:r>
              <a:rPr lang="de-DE" sz="900" dirty="0">
                <a:solidFill>
                  <a:srgbClr val="606060"/>
                </a:solidFill>
                <a:ea typeface="ＭＳ Ｐゴシック" pitchFamily="-65" charset="-128"/>
                <a:cs typeface="Arial" pitchFamily="34" charset="0"/>
              </a:rPr>
              <a:t>Feuerwehr- und Katastrophenschutzakademie Rheinland-Pfalz</a:t>
            </a:r>
          </a:p>
        </p:txBody>
      </p:sp>
    </p:spTree>
    <p:extLst>
      <p:ext uri="{BB962C8B-B14F-4D97-AF65-F5344CB8AC3E}">
        <p14:creationId xmlns:p14="http://schemas.microsoft.com/office/powerpoint/2010/main" val="7044741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4616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0" y="1584325"/>
            <a:ext cx="7264400" cy="90488"/>
            <a:chOff x="0" y="671"/>
            <a:chExt cx="4576" cy="57"/>
          </a:xfrm>
        </p:grpSpPr>
        <p:sp>
          <p:nvSpPr>
            <p:cNvPr id="5" name="Rectangle 17"/>
            <p:cNvSpPr>
              <a:spLocks noChangeArrowheads="1"/>
            </p:cNvSpPr>
            <p:nvPr/>
          </p:nvSpPr>
          <p:spPr bwMode="auto">
            <a:xfrm>
              <a:off x="450" y="671"/>
              <a:ext cx="4126" cy="57"/>
            </a:xfrm>
            <a:prstGeom prst="rect">
              <a:avLst/>
            </a:prstGeom>
            <a:solidFill>
              <a:srgbClr val="8F19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de-DE">
                <a:ea typeface="ＭＳ Ｐゴシック" pitchFamily="-65" charset="-128"/>
              </a:endParaRPr>
            </a:p>
          </p:txBody>
        </p:sp>
        <p:sp>
          <p:nvSpPr>
            <p:cNvPr id="6" name="Rectangle 18"/>
            <p:cNvSpPr>
              <a:spLocks noChangeArrowheads="1"/>
            </p:cNvSpPr>
            <p:nvPr/>
          </p:nvSpPr>
          <p:spPr bwMode="auto">
            <a:xfrm>
              <a:off x="0" y="671"/>
              <a:ext cx="453" cy="57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de-DE">
                <a:ea typeface="ＭＳ Ｐゴシック" pitchFamily="-65" charset="-128"/>
              </a:endParaRPr>
            </a:p>
          </p:txBody>
        </p:sp>
      </p:grpSp>
      <p:sp>
        <p:nvSpPr>
          <p:cNvPr id="7" name="Line 32"/>
          <p:cNvSpPr>
            <a:spLocks noChangeShapeType="1"/>
          </p:cNvSpPr>
          <p:nvPr/>
        </p:nvSpPr>
        <p:spPr bwMode="auto">
          <a:xfrm>
            <a:off x="0" y="6600825"/>
            <a:ext cx="91440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de-DE" dirty="0"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7264400" y="6604000"/>
            <a:ext cx="1160463" cy="254000"/>
          </a:xfrm>
          <a:prstGeom prst="rect">
            <a:avLst/>
          </a:prstGeom>
          <a:noFill/>
        </p:spPr>
        <p:txBody>
          <a:bodyPr lIns="0" tIns="0" rIns="0" bIns="0" anchor="ctr"/>
          <a:lstStyle/>
          <a:p>
            <a:pPr algn="r" eaLnBrk="0" hangingPunct="0">
              <a:defRPr/>
            </a:pPr>
            <a:r>
              <a:rPr lang="de-DE" sz="900">
                <a:solidFill>
                  <a:srgbClr val="606060"/>
                </a:solidFill>
                <a:ea typeface="ＭＳ Ｐゴシック" pitchFamily="-65" charset="-128"/>
                <a:cs typeface="Arial" pitchFamily="34" charset="0"/>
              </a:rPr>
              <a:t>Folie </a:t>
            </a:r>
            <a:fld id="{B94F9598-D1D4-4914-872D-B9717117A376}" type="slidenum">
              <a:rPr lang="de-DE" sz="900">
                <a:solidFill>
                  <a:srgbClr val="606060"/>
                </a:solidFill>
                <a:ea typeface="ＭＳ Ｐゴシック" pitchFamily="-65" charset="-128"/>
                <a:cs typeface="Arial" pitchFamily="34" charset="0"/>
              </a:rPr>
              <a:pPr algn="r" eaLnBrk="0" hangingPunct="0">
                <a:defRPr/>
              </a:pPr>
              <a:t>‹Nr.›</a:t>
            </a:fld>
            <a:r>
              <a:rPr lang="de-DE" sz="900">
                <a:solidFill>
                  <a:srgbClr val="606060"/>
                </a:solidFill>
                <a:ea typeface="ＭＳ Ｐゴシック" pitchFamily="-65" charset="-128"/>
                <a:cs typeface="Arial" pitchFamily="34" charset="0"/>
              </a:rPr>
              <a:t>  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1668463"/>
            <a:ext cx="9144000" cy="4935537"/>
          </a:xfrm>
          <a:prstGeom prst="rect">
            <a:avLst/>
          </a:prstGeom>
          <a:solidFill>
            <a:srgbClr val="8F1936">
              <a:alpha val="8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r>
              <a:rPr lang="de-DE">
                <a:ea typeface="ＭＳ Ｐゴシック" pitchFamily="-65" charset="-128"/>
              </a:rPr>
              <a:t> </a:t>
            </a:r>
          </a:p>
        </p:txBody>
      </p:sp>
      <p:pic>
        <p:nvPicPr>
          <p:cNvPr id="11" name="Picture 13" descr="RP_4c_ISM_LFK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4338" y="179388"/>
            <a:ext cx="2152650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4375" y="2667000"/>
            <a:ext cx="7720013" cy="923925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4114800"/>
            <a:ext cx="7748587" cy="2338388"/>
          </a:xfrm>
        </p:spPr>
        <p:txBody>
          <a:bodyPr/>
          <a:lstStyle>
            <a:lvl1pPr marL="0" algn="l">
              <a:lnSpc>
                <a:spcPct val="100000"/>
              </a:lnSpc>
              <a:spcBef>
                <a:spcPts val="0"/>
              </a:spcBef>
              <a:defRPr sz="2400">
                <a:solidFill>
                  <a:srgbClr val="CCCCCC"/>
                </a:solidFill>
              </a:defRPr>
            </a:lvl1pPr>
            <a:lvl2pPr marL="0" indent="-1588" algn="l">
              <a:lnSpc>
                <a:spcPct val="100000"/>
              </a:lnSpc>
              <a:spcBef>
                <a:spcPts val="0"/>
              </a:spcBef>
              <a:defRPr sz="2400">
                <a:solidFill>
                  <a:srgbClr val="CCCCCC"/>
                </a:solidFill>
              </a:defRPr>
            </a:lvl2pPr>
            <a:lvl3pPr marL="0" indent="-1588" algn="l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rgbClr val="CCCCCC"/>
                </a:solidFill>
              </a:defRPr>
            </a:lvl3pPr>
            <a:lvl4pPr marL="0" indent="-1588" algn="l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rgbClr val="CCCCCC"/>
                </a:solidFill>
              </a:defRPr>
            </a:lvl4pPr>
            <a:lvl5pPr marL="0" indent="-1588" algn="l">
              <a:lnSpc>
                <a:spcPct val="100000"/>
              </a:lnSpc>
              <a:spcBef>
                <a:spcPts val="0"/>
              </a:spcBef>
              <a:defRPr sz="2400">
                <a:solidFill>
                  <a:srgbClr val="CCCCCC"/>
                </a:solidFill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DAAD72AC-901B-3235-E82A-B1F8D3F7A052}"/>
              </a:ext>
            </a:extLst>
          </p:cNvPr>
          <p:cNvSpPr txBox="1"/>
          <p:nvPr userDrawn="1"/>
        </p:nvSpPr>
        <p:spPr>
          <a:xfrm>
            <a:off x="714375" y="6604000"/>
            <a:ext cx="5040313" cy="254000"/>
          </a:xfrm>
          <a:prstGeom prst="rect">
            <a:avLst/>
          </a:prstGeom>
          <a:noFill/>
        </p:spPr>
        <p:txBody>
          <a:bodyPr lIns="0" tIns="0" rIns="0" bIns="0" anchor="ctr"/>
          <a:lstStyle/>
          <a:p>
            <a:pPr eaLnBrk="0" hangingPunct="0">
              <a:defRPr/>
            </a:pPr>
            <a:r>
              <a:rPr lang="de-DE" sz="900" dirty="0">
                <a:solidFill>
                  <a:srgbClr val="606060"/>
                </a:solidFill>
                <a:ea typeface="ＭＳ Ｐゴシック" pitchFamily="-65" charset="-128"/>
                <a:cs typeface="Arial" pitchFamily="34" charset="0"/>
              </a:rPr>
              <a:t>Feuerwehr- und Katastrophenschutzakademie Rheinland-Pfalz</a:t>
            </a:r>
          </a:p>
        </p:txBody>
      </p:sp>
    </p:spTree>
    <p:extLst>
      <p:ext uri="{BB962C8B-B14F-4D97-AF65-F5344CB8AC3E}">
        <p14:creationId xmlns:p14="http://schemas.microsoft.com/office/powerpoint/2010/main" val="3821924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38150"/>
            <a:ext cx="58388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79600"/>
            <a:ext cx="7739063" cy="457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grpSp>
        <p:nvGrpSpPr>
          <p:cNvPr id="3076" name="Group 36"/>
          <p:cNvGrpSpPr>
            <a:grpSpLocks/>
          </p:cNvGrpSpPr>
          <p:nvPr/>
        </p:nvGrpSpPr>
        <p:grpSpPr bwMode="auto">
          <a:xfrm>
            <a:off x="0" y="1584325"/>
            <a:ext cx="7264400" cy="90488"/>
            <a:chOff x="0" y="671"/>
            <a:chExt cx="4576" cy="57"/>
          </a:xfrm>
        </p:grpSpPr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450" y="671"/>
              <a:ext cx="4126" cy="57"/>
            </a:xfrm>
            <a:prstGeom prst="rect">
              <a:avLst/>
            </a:prstGeom>
            <a:solidFill>
              <a:srgbClr val="8F19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de-DE">
                <a:ea typeface="ＭＳ Ｐゴシック" pitchFamily="-65" charset="-128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0" y="671"/>
              <a:ext cx="453" cy="57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de-DE">
                <a:ea typeface="ＭＳ Ｐゴシック" pitchFamily="-65" charset="-128"/>
              </a:endParaRPr>
            </a:p>
          </p:txBody>
        </p:sp>
      </p:grpSp>
      <p:sp>
        <p:nvSpPr>
          <p:cNvPr id="1056" name="Line 32"/>
          <p:cNvSpPr>
            <a:spLocks noChangeShapeType="1"/>
          </p:cNvSpPr>
          <p:nvPr/>
        </p:nvSpPr>
        <p:spPr bwMode="auto">
          <a:xfrm>
            <a:off x="0" y="6600825"/>
            <a:ext cx="91440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de-DE" dirty="0"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7264400" y="6604000"/>
            <a:ext cx="1160463" cy="254000"/>
          </a:xfrm>
          <a:prstGeom prst="rect">
            <a:avLst/>
          </a:prstGeom>
          <a:noFill/>
        </p:spPr>
        <p:txBody>
          <a:bodyPr lIns="0" tIns="0" rIns="0" bIns="0" anchor="ctr"/>
          <a:lstStyle/>
          <a:p>
            <a:pPr algn="r" eaLnBrk="0" hangingPunct="0">
              <a:defRPr/>
            </a:pPr>
            <a:r>
              <a:rPr lang="de-DE" sz="900">
                <a:solidFill>
                  <a:srgbClr val="606060"/>
                </a:solidFill>
                <a:ea typeface="ＭＳ Ｐゴシック" pitchFamily="-65" charset="-128"/>
                <a:cs typeface="Arial" pitchFamily="34" charset="0"/>
              </a:rPr>
              <a:t>Folie </a:t>
            </a:r>
            <a:fld id="{5530288A-3B1D-47DD-9F49-6B8C1559ACD3}" type="slidenum">
              <a:rPr lang="de-DE" sz="900">
                <a:solidFill>
                  <a:srgbClr val="606060"/>
                </a:solidFill>
                <a:ea typeface="ＭＳ Ｐゴシック" pitchFamily="-65" charset="-128"/>
                <a:cs typeface="Arial" pitchFamily="34" charset="0"/>
              </a:rPr>
              <a:pPr algn="r" eaLnBrk="0" hangingPunct="0">
                <a:defRPr/>
              </a:pPr>
              <a:t>‹Nr.›</a:t>
            </a:fld>
            <a:r>
              <a:rPr lang="de-DE" sz="900">
                <a:solidFill>
                  <a:srgbClr val="606060"/>
                </a:solidFill>
                <a:ea typeface="ＭＳ Ｐゴシック" pitchFamily="-65" charset="-128"/>
                <a:cs typeface="Arial" pitchFamily="34" charset="0"/>
              </a:rPr>
              <a:t>  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714375" y="6604000"/>
            <a:ext cx="5040313" cy="254000"/>
          </a:xfrm>
          <a:prstGeom prst="rect">
            <a:avLst/>
          </a:prstGeom>
          <a:noFill/>
        </p:spPr>
        <p:txBody>
          <a:bodyPr lIns="0" tIns="0" rIns="0" bIns="0" anchor="ctr"/>
          <a:lstStyle/>
          <a:p>
            <a:pPr eaLnBrk="0" hangingPunct="0">
              <a:defRPr/>
            </a:pPr>
            <a:r>
              <a:rPr lang="de-DE" sz="900" dirty="0">
                <a:solidFill>
                  <a:srgbClr val="606060"/>
                </a:solidFill>
                <a:ea typeface="ＭＳ Ｐゴシック" pitchFamily="-65" charset="-128"/>
                <a:cs typeface="Arial" pitchFamily="34" charset="0"/>
              </a:rPr>
              <a:t>Feuerwehr- und Katastrophenschutzakademie Rheinland-Pfalz</a:t>
            </a:r>
          </a:p>
        </p:txBody>
      </p:sp>
      <p:pic>
        <p:nvPicPr>
          <p:cNvPr id="2" name="Picture 12">
            <a:extLst>
              <a:ext uri="{FF2B5EF4-FFF2-40B4-BE49-F238E27FC236}">
                <a16:creationId xmlns:a16="http://schemas.microsoft.com/office/drawing/2014/main" id="{8A0AE65E-B1DC-1A6F-22CE-18F7C49D879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/>
          <a:srcRect/>
          <a:stretch/>
        </p:blipFill>
        <p:spPr bwMode="auto">
          <a:xfrm>
            <a:off x="6764338" y="183316"/>
            <a:ext cx="2152650" cy="1252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1" r:id="rId5"/>
    <p:sldLayoutId id="2147483982" r:id="rId6"/>
    <p:sldLayoutId id="2147483989" r:id="rId7"/>
    <p:sldLayoutId id="2147483984" r:id="rId8"/>
    <p:sldLayoutId id="2147483990" r:id="rId9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cap="all">
          <a:solidFill>
            <a:srgbClr val="8F1936"/>
          </a:solidFill>
          <a:latin typeface="Arial"/>
          <a:ea typeface="ＭＳ Ｐゴシック" pitchFamily="-107" charset="-128"/>
          <a:cs typeface="ＭＳ Ｐゴシック" pitchFamily="-107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F1936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F1936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F1936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F1936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8F1936"/>
          </a:solidFill>
          <a:latin typeface="Bliss Regular" pitchFamily="-112" charset="0"/>
          <a:ea typeface="ＭＳ Ｐゴシック" pitchFamily="-112" charset="-128"/>
          <a:cs typeface="ＭＳ Ｐゴシック" pitchFamily="-112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8F1936"/>
          </a:solidFill>
          <a:latin typeface="Bliss Regular" pitchFamily="-112" charset="0"/>
          <a:ea typeface="ＭＳ Ｐゴシック" pitchFamily="-112" charset="-128"/>
          <a:cs typeface="ＭＳ Ｐゴシック" pitchFamily="-112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8F1936"/>
          </a:solidFill>
          <a:latin typeface="Bliss Regular" pitchFamily="-112" charset="0"/>
          <a:ea typeface="ＭＳ Ｐゴシック" pitchFamily="-112" charset="-128"/>
          <a:cs typeface="ＭＳ Ｐゴシック" pitchFamily="-112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8F1936"/>
          </a:solidFill>
          <a:latin typeface="Bliss Regular" pitchFamily="-112" charset="0"/>
          <a:ea typeface="ＭＳ Ｐゴシック" pitchFamily="-112" charset="-128"/>
          <a:cs typeface="ＭＳ Ｐゴシック" pitchFamily="-112" charset="-128"/>
        </a:defRPr>
      </a:lvl9pPr>
    </p:titleStyle>
    <p:bodyStyle>
      <a:lvl1pPr marL="342900" indent="-342900" algn="l" rtl="0" eaLnBrk="1" fontAlgn="base" hangingPunct="1">
        <a:lnSpc>
          <a:spcPct val="90000"/>
        </a:lnSpc>
        <a:spcBef>
          <a:spcPts val="1400"/>
        </a:spcBef>
        <a:spcAft>
          <a:spcPct val="0"/>
        </a:spcAft>
        <a:defRPr sz="3200">
          <a:solidFill>
            <a:srgbClr val="8F1936"/>
          </a:solidFill>
          <a:latin typeface="Arial"/>
          <a:ea typeface="ＭＳ Ｐゴシック" pitchFamily="-107" charset="-128"/>
          <a:cs typeface="ＭＳ Ｐゴシック" pitchFamily="-107" charset="-128"/>
        </a:defRPr>
      </a:lvl1pPr>
      <a:lvl2pPr marL="1588" indent="-1588" algn="l" rtl="0" eaLnBrk="1" fontAlgn="base" hangingPunct="1">
        <a:lnSpc>
          <a:spcPct val="90000"/>
        </a:lnSpc>
        <a:spcBef>
          <a:spcPts val="800"/>
        </a:spcBef>
        <a:spcAft>
          <a:spcPct val="0"/>
        </a:spcAft>
        <a:defRPr sz="2800">
          <a:solidFill>
            <a:schemeClr val="tx1"/>
          </a:solidFill>
          <a:latin typeface="Arial"/>
          <a:ea typeface="ＭＳ Ｐゴシック" pitchFamily="-65" charset="-128"/>
          <a:cs typeface="Arial"/>
        </a:defRPr>
      </a:lvl2pPr>
      <a:lvl3pPr marL="363538" indent="-363538" algn="l" rtl="0" eaLnBrk="1" fontAlgn="base" hangingPunct="1">
        <a:lnSpc>
          <a:spcPct val="90000"/>
        </a:lnSpc>
        <a:spcBef>
          <a:spcPts val="1400"/>
        </a:spcBef>
        <a:spcAft>
          <a:spcPct val="0"/>
        </a:spcAft>
        <a:buClr>
          <a:srgbClr val="8F1936"/>
        </a:buClr>
        <a:buFont typeface="Bliss Regular" charset="0"/>
        <a:buAutoNum type="arabicPeriod"/>
        <a:tabLst>
          <a:tab pos="357188" algn="l"/>
        </a:tabLst>
        <a:defRPr sz="2800">
          <a:solidFill>
            <a:schemeClr val="tx1"/>
          </a:solidFill>
          <a:latin typeface="Arial"/>
          <a:ea typeface="ＭＳ Ｐゴシック" pitchFamily="-65" charset="-128"/>
          <a:cs typeface="Arial"/>
        </a:defRPr>
      </a:lvl3pPr>
      <a:lvl4pPr marL="358775" indent="-358775" algn="l" rtl="0" eaLnBrk="1" fontAlgn="base" hangingPunct="1">
        <a:lnSpc>
          <a:spcPct val="90000"/>
        </a:lnSpc>
        <a:spcBef>
          <a:spcPts val="1400"/>
        </a:spcBef>
        <a:spcAft>
          <a:spcPct val="0"/>
        </a:spcAft>
        <a:buClr>
          <a:srgbClr val="8F1936"/>
        </a:buClr>
        <a:buFont typeface="Wingdings" pitchFamily="2" charset="2"/>
        <a:buChar char="§"/>
        <a:tabLst>
          <a:tab pos="363538" algn="l"/>
        </a:tabLst>
        <a:defRPr sz="2800">
          <a:solidFill>
            <a:schemeClr val="tx1"/>
          </a:solidFill>
          <a:latin typeface="Arial"/>
          <a:ea typeface="ＭＳ Ｐゴシック" pitchFamily="-65" charset="-128"/>
          <a:cs typeface="Arial"/>
        </a:defRPr>
      </a:lvl4pPr>
      <a:lvl5pPr marL="360363" indent="4763" algn="l" rtl="0" eaLnBrk="1" fontAlgn="base" hangingPunct="1">
        <a:lnSpc>
          <a:spcPct val="90000"/>
        </a:lnSpc>
        <a:spcBef>
          <a:spcPts val="400"/>
        </a:spcBef>
        <a:spcAft>
          <a:spcPct val="0"/>
        </a:spcAft>
        <a:defRPr sz="2400">
          <a:solidFill>
            <a:srgbClr val="404040"/>
          </a:solidFill>
          <a:latin typeface="Arial"/>
          <a:ea typeface="ＭＳ Ｐゴシック" pitchFamily="-65" charset="-128"/>
          <a:cs typeface="Arial"/>
        </a:defRPr>
      </a:lvl5pPr>
      <a:lvl6pPr marL="846138" algn="l" rtl="0" eaLnBrk="1" fontAlgn="base" hangingPunct="1">
        <a:lnSpc>
          <a:spcPct val="80000"/>
        </a:lnSpc>
        <a:spcBef>
          <a:spcPct val="0"/>
        </a:spcBef>
        <a:spcAft>
          <a:spcPct val="20000"/>
        </a:spcAft>
        <a:defRPr sz="2600">
          <a:solidFill>
            <a:schemeClr val="bg2"/>
          </a:solidFill>
          <a:latin typeface="+mn-lt"/>
          <a:ea typeface="+mn-ea"/>
        </a:defRPr>
      </a:lvl6pPr>
      <a:lvl7pPr marL="1303338" algn="l" rtl="0" eaLnBrk="1" fontAlgn="base" hangingPunct="1">
        <a:lnSpc>
          <a:spcPct val="80000"/>
        </a:lnSpc>
        <a:spcBef>
          <a:spcPct val="0"/>
        </a:spcBef>
        <a:spcAft>
          <a:spcPct val="20000"/>
        </a:spcAft>
        <a:defRPr sz="2600">
          <a:solidFill>
            <a:schemeClr val="bg2"/>
          </a:solidFill>
          <a:latin typeface="+mn-lt"/>
          <a:ea typeface="+mn-ea"/>
        </a:defRPr>
      </a:lvl7pPr>
      <a:lvl8pPr marL="1760538" algn="l" rtl="0" eaLnBrk="1" fontAlgn="base" hangingPunct="1">
        <a:lnSpc>
          <a:spcPct val="80000"/>
        </a:lnSpc>
        <a:spcBef>
          <a:spcPct val="0"/>
        </a:spcBef>
        <a:spcAft>
          <a:spcPct val="20000"/>
        </a:spcAft>
        <a:defRPr sz="2600">
          <a:solidFill>
            <a:schemeClr val="bg2"/>
          </a:solidFill>
          <a:latin typeface="+mn-lt"/>
          <a:ea typeface="+mn-ea"/>
        </a:defRPr>
      </a:lvl8pPr>
      <a:lvl9pPr marL="2217738" algn="l" rtl="0" eaLnBrk="1" fontAlgn="base" hangingPunct="1">
        <a:lnSpc>
          <a:spcPct val="80000"/>
        </a:lnSpc>
        <a:spcBef>
          <a:spcPct val="0"/>
        </a:spcBef>
        <a:spcAft>
          <a:spcPct val="20000"/>
        </a:spcAft>
        <a:defRPr sz="2600">
          <a:solidFill>
            <a:schemeClr val="bg2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38150"/>
            <a:ext cx="58388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79600"/>
            <a:ext cx="7739063" cy="457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grpSp>
        <p:nvGrpSpPr>
          <p:cNvPr id="3076" name="Group 36"/>
          <p:cNvGrpSpPr>
            <a:grpSpLocks/>
          </p:cNvGrpSpPr>
          <p:nvPr/>
        </p:nvGrpSpPr>
        <p:grpSpPr bwMode="auto">
          <a:xfrm>
            <a:off x="0" y="1584325"/>
            <a:ext cx="7264400" cy="90488"/>
            <a:chOff x="0" y="671"/>
            <a:chExt cx="4576" cy="57"/>
          </a:xfrm>
        </p:grpSpPr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450" y="671"/>
              <a:ext cx="4126" cy="57"/>
            </a:xfrm>
            <a:prstGeom prst="rect">
              <a:avLst/>
            </a:prstGeom>
            <a:solidFill>
              <a:srgbClr val="8F19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de-DE">
                <a:solidFill>
                  <a:srgbClr val="000000"/>
                </a:solidFill>
                <a:ea typeface="ＭＳ Ｐゴシック" pitchFamily="-65" charset="-128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0" y="671"/>
              <a:ext cx="453" cy="57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de-DE">
                <a:solidFill>
                  <a:srgbClr val="000000"/>
                </a:solidFill>
                <a:ea typeface="ＭＳ Ｐゴシック" pitchFamily="-65" charset="-128"/>
              </a:endParaRPr>
            </a:p>
          </p:txBody>
        </p:sp>
      </p:grpSp>
      <p:sp>
        <p:nvSpPr>
          <p:cNvPr id="1056" name="Line 32"/>
          <p:cNvSpPr>
            <a:spLocks noChangeShapeType="1"/>
          </p:cNvSpPr>
          <p:nvPr/>
        </p:nvSpPr>
        <p:spPr bwMode="auto">
          <a:xfrm>
            <a:off x="0" y="6600825"/>
            <a:ext cx="91440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de-DE" dirty="0">
              <a:solidFill>
                <a:srgbClr val="000000"/>
              </a:solidFill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7264400" y="6604000"/>
            <a:ext cx="1160463" cy="254000"/>
          </a:xfrm>
          <a:prstGeom prst="rect">
            <a:avLst/>
          </a:prstGeom>
          <a:noFill/>
        </p:spPr>
        <p:txBody>
          <a:bodyPr lIns="0" tIns="0" rIns="0" bIns="0" anchor="ctr"/>
          <a:lstStyle/>
          <a:p>
            <a:pPr algn="r" eaLnBrk="0" hangingPunct="0">
              <a:defRPr/>
            </a:pPr>
            <a:r>
              <a:rPr lang="de-DE" sz="900">
                <a:solidFill>
                  <a:srgbClr val="606060"/>
                </a:solidFill>
                <a:ea typeface="ＭＳ Ｐゴシック" pitchFamily="-65" charset="-128"/>
                <a:cs typeface="Arial" pitchFamily="34" charset="0"/>
              </a:rPr>
              <a:t>Folie </a:t>
            </a:r>
            <a:fld id="{395FC703-9972-446D-86EB-1E8D3443D98C}" type="slidenum">
              <a:rPr lang="de-DE" sz="900">
                <a:solidFill>
                  <a:srgbClr val="606060"/>
                </a:solidFill>
                <a:ea typeface="ＭＳ Ｐゴシック" pitchFamily="-65" charset="-128"/>
                <a:cs typeface="Arial" pitchFamily="34" charset="0"/>
              </a:rPr>
              <a:pPr algn="r" eaLnBrk="0" hangingPunct="0">
                <a:defRPr/>
              </a:pPr>
              <a:t>‹Nr.›</a:t>
            </a:fld>
            <a:r>
              <a:rPr lang="de-DE" sz="900">
                <a:solidFill>
                  <a:srgbClr val="606060"/>
                </a:solidFill>
                <a:ea typeface="ＭＳ Ｐゴシック" pitchFamily="-65" charset="-128"/>
                <a:cs typeface="Arial" pitchFamily="34" charset="0"/>
              </a:rPr>
              <a:t>  </a:t>
            </a:r>
          </a:p>
        </p:txBody>
      </p:sp>
      <p:pic>
        <p:nvPicPr>
          <p:cNvPr id="2" name="Picture 12">
            <a:extLst>
              <a:ext uri="{FF2B5EF4-FFF2-40B4-BE49-F238E27FC236}">
                <a16:creationId xmlns:a16="http://schemas.microsoft.com/office/drawing/2014/main" id="{E5F8C84E-E6CC-76EF-7A33-259D9CFB71A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/>
          <a:srcRect/>
          <a:stretch/>
        </p:blipFill>
        <p:spPr bwMode="auto">
          <a:xfrm>
            <a:off x="6764338" y="183316"/>
            <a:ext cx="2152650" cy="1252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A4F780B4-0345-CA82-A16D-EEE4B9D29BAD}"/>
              </a:ext>
            </a:extLst>
          </p:cNvPr>
          <p:cNvSpPr txBox="1"/>
          <p:nvPr userDrawn="1"/>
        </p:nvSpPr>
        <p:spPr>
          <a:xfrm>
            <a:off x="714375" y="6604000"/>
            <a:ext cx="5040313" cy="254000"/>
          </a:xfrm>
          <a:prstGeom prst="rect">
            <a:avLst/>
          </a:prstGeom>
          <a:noFill/>
        </p:spPr>
        <p:txBody>
          <a:bodyPr lIns="0" tIns="0" rIns="0" bIns="0" anchor="ctr"/>
          <a:lstStyle/>
          <a:p>
            <a:pPr eaLnBrk="0" hangingPunct="0">
              <a:defRPr/>
            </a:pPr>
            <a:r>
              <a:rPr lang="de-DE" sz="900" dirty="0">
                <a:solidFill>
                  <a:srgbClr val="606060"/>
                </a:solidFill>
                <a:ea typeface="ＭＳ Ｐゴシック" pitchFamily="-65" charset="-128"/>
                <a:cs typeface="Arial" pitchFamily="34" charset="0"/>
              </a:rPr>
              <a:t>Feuerwehr- und Katastrophenschutzakademie Rheinland-Pfalz</a:t>
            </a:r>
          </a:p>
        </p:txBody>
      </p:sp>
    </p:spTree>
    <p:extLst>
      <p:ext uri="{BB962C8B-B14F-4D97-AF65-F5344CB8AC3E}">
        <p14:creationId xmlns:p14="http://schemas.microsoft.com/office/powerpoint/2010/main" val="3175455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2" r:id="rId1"/>
    <p:sldLayoutId id="2147483993" r:id="rId2"/>
    <p:sldLayoutId id="2147483994" r:id="rId3"/>
    <p:sldLayoutId id="2147483995" r:id="rId4"/>
    <p:sldLayoutId id="2147483996" r:id="rId5"/>
    <p:sldLayoutId id="2147483997" r:id="rId6"/>
    <p:sldLayoutId id="2147483998" r:id="rId7"/>
    <p:sldLayoutId id="2147483999" r:id="rId8"/>
    <p:sldLayoutId id="2147484000" r:id="rId9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cap="all">
          <a:solidFill>
            <a:srgbClr val="8F1936"/>
          </a:solidFill>
          <a:latin typeface="Arial"/>
          <a:ea typeface="ＭＳ Ｐゴシック" pitchFamily="-107" charset="-128"/>
          <a:cs typeface="ＭＳ Ｐゴシック" pitchFamily="-107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F1936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F1936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F1936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F1936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8F1936"/>
          </a:solidFill>
          <a:latin typeface="Bliss Regular" pitchFamily="-112" charset="0"/>
          <a:ea typeface="ＭＳ Ｐゴシック" pitchFamily="-112" charset="-128"/>
          <a:cs typeface="ＭＳ Ｐゴシック" pitchFamily="-112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8F1936"/>
          </a:solidFill>
          <a:latin typeface="Bliss Regular" pitchFamily="-112" charset="0"/>
          <a:ea typeface="ＭＳ Ｐゴシック" pitchFamily="-112" charset="-128"/>
          <a:cs typeface="ＭＳ Ｐゴシック" pitchFamily="-112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8F1936"/>
          </a:solidFill>
          <a:latin typeface="Bliss Regular" pitchFamily="-112" charset="0"/>
          <a:ea typeface="ＭＳ Ｐゴシック" pitchFamily="-112" charset="-128"/>
          <a:cs typeface="ＭＳ Ｐゴシック" pitchFamily="-112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8F1936"/>
          </a:solidFill>
          <a:latin typeface="Bliss Regular" pitchFamily="-112" charset="0"/>
          <a:ea typeface="ＭＳ Ｐゴシック" pitchFamily="-112" charset="-128"/>
          <a:cs typeface="ＭＳ Ｐゴシック" pitchFamily="-112" charset="-128"/>
        </a:defRPr>
      </a:lvl9pPr>
    </p:titleStyle>
    <p:bodyStyle>
      <a:lvl1pPr marL="342900" indent="-342900" algn="l" rtl="0" eaLnBrk="1" fontAlgn="base" hangingPunct="1">
        <a:lnSpc>
          <a:spcPct val="90000"/>
        </a:lnSpc>
        <a:spcBef>
          <a:spcPts val="1400"/>
        </a:spcBef>
        <a:spcAft>
          <a:spcPct val="0"/>
        </a:spcAft>
        <a:defRPr sz="3200">
          <a:solidFill>
            <a:srgbClr val="8F1936"/>
          </a:solidFill>
          <a:latin typeface="Arial"/>
          <a:ea typeface="ＭＳ Ｐゴシック" pitchFamily="-107" charset="-128"/>
          <a:cs typeface="ＭＳ Ｐゴシック" pitchFamily="-107" charset="-128"/>
        </a:defRPr>
      </a:lvl1pPr>
      <a:lvl2pPr marL="1588" indent="-1588" algn="l" rtl="0" eaLnBrk="1" fontAlgn="base" hangingPunct="1">
        <a:lnSpc>
          <a:spcPct val="90000"/>
        </a:lnSpc>
        <a:spcBef>
          <a:spcPts val="800"/>
        </a:spcBef>
        <a:spcAft>
          <a:spcPct val="0"/>
        </a:spcAft>
        <a:defRPr sz="2800">
          <a:solidFill>
            <a:schemeClr val="tx1"/>
          </a:solidFill>
          <a:latin typeface="Arial"/>
          <a:ea typeface="ＭＳ Ｐゴシック" pitchFamily="-65" charset="-128"/>
          <a:cs typeface="Arial"/>
        </a:defRPr>
      </a:lvl2pPr>
      <a:lvl3pPr marL="363538" indent="-363538" algn="l" rtl="0" eaLnBrk="1" fontAlgn="base" hangingPunct="1">
        <a:lnSpc>
          <a:spcPct val="90000"/>
        </a:lnSpc>
        <a:spcBef>
          <a:spcPts val="1400"/>
        </a:spcBef>
        <a:spcAft>
          <a:spcPct val="0"/>
        </a:spcAft>
        <a:buClr>
          <a:srgbClr val="8F1936"/>
        </a:buClr>
        <a:buFont typeface="Bliss Regular" charset="0"/>
        <a:buAutoNum type="arabicPeriod"/>
        <a:tabLst>
          <a:tab pos="357188" algn="l"/>
        </a:tabLst>
        <a:defRPr sz="2800">
          <a:solidFill>
            <a:schemeClr val="tx1"/>
          </a:solidFill>
          <a:latin typeface="Arial"/>
          <a:ea typeface="ＭＳ Ｐゴシック" pitchFamily="-65" charset="-128"/>
          <a:cs typeface="Arial"/>
        </a:defRPr>
      </a:lvl3pPr>
      <a:lvl4pPr marL="358775" indent="-358775" algn="l" rtl="0" eaLnBrk="1" fontAlgn="base" hangingPunct="1">
        <a:lnSpc>
          <a:spcPct val="90000"/>
        </a:lnSpc>
        <a:spcBef>
          <a:spcPts val="1400"/>
        </a:spcBef>
        <a:spcAft>
          <a:spcPct val="0"/>
        </a:spcAft>
        <a:buClr>
          <a:srgbClr val="8F1936"/>
        </a:buClr>
        <a:buFont typeface="Wingdings" pitchFamily="2" charset="2"/>
        <a:buChar char="§"/>
        <a:tabLst>
          <a:tab pos="363538" algn="l"/>
        </a:tabLst>
        <a:defRPr sz="2800">
          <a:solidFill>
            <a:schemeClr val="tx1"/>
          </a:solidFill>
          <a:latin typeface="Arial"/>
          <a:ea typeface="ＭＳ Ｐゴシック" pitchFamily="-65" charset="-128"/>
          <a:cs typeface="Arial"/>
        </a:defRPr>
      </a:lvl4pPr>
      <a:lvl5pPr marL="360363" indent="4763" algn="l" rtl="0" eaLnBrk="1" fontAlgn="base" hangingPunct="1">
        <a:lnSpc>
          <a:spcPct val="90000"/>
        </a:lnSpc>
        <a:spcBef>
          <a:spcPts val="400"/>
        </a:spcBef>
        <a:spcAft>
          <a:spcPct val="0"/>
        </a:spcAft>
        <a:defRPr sz="2400">
          <a:solidFill>
            <a:srgbClr val="404040"/>
          </a:solidFill>
          <a:latin typeface="Arial"/>
          <a:ea typeface="ＭＳ Ｐゴシック" pitchFamily="-65" charset="-128"/>
          <a:cs typeface="Arial"/>
        </a:defRPr>
      </a:lvl5pPr>
      <a:lvl6pPr marL="846138" algn="l" rtl="0" eaLnBrk="1" fontAlgn="base" hangingPunct="1">
        <a:lnSpc>
          <a:spcPct val="80000"/>
        </a:lnSpc>
        <a:spcBef>
          <a:spcPct val="0"/>
        </a:spcBef>
        <a:spcAft>
          <a:spcPct val="20000"/>
        </a:spcAft>
        <a:defRPr sz="2600">
          <a:solidFill>
            <a:schemeClr val="bg2"/>
          </a:solidFill>
          <a:latin typeface="+mn-lt"/>
          <a:ea typeface="+mn-ea"/>
        </a:defRPr>
      </a:lvl6pPr>
      <a:lvl7pPr marL="1303338" algn="l" rtl="0" eaLnBrk="1" fontAlgn="base" hangingPunct="1">
        <a:lnSpc>
          <a:spcPct val="80000"/>
        </a:lnSpc>
        <a:spcBef>
          <a:spcPct val="0"/>
        </a:spcBef>
        <a:spcAft>
          <a:spcPct val="20000"/>
        </a:spcAft>
        <a:defRPr sz="2600">
          <a:solidFill>
            <a:schemeClr val="bg2"/>
          </a:solidFill>
          <a:latin typeface="+mn-lt"/>
          <a:ea typeface="+mn-ea"/>
        </a:defRPr>
      </a:lvl7pPr>
      <a:lvl8pPr marL="1760538" algn="l" rtl="0" eaLnBrk="1" fontAlgn="base" hangingPunct="1">
        <a:lnSpc>
          <a:spcPct val="80000"/>
        </a:lnSpc>
        <a:spcBef>
          <a:spcPct val="0"/>
        </a:spcBef>
        <a:spcAft>
          <a:spcPct val="20000"/>
        </a:spcAft>
        <a:defRPr sz="2600">
          <a:solidFill>
            <a:schemeClr val="bg2"/>
          </a:solidFill>
          <a:latin typeface="+mn-lt"/>
          <a:ea typeface="+mn-ea"/>
        </a:defRPr>
      </a:lvl8pPr>
      <a:lvl9pPr marL="2217738" algn="l" rtl="0" eaLnBrk="1" fontAlgn="base" hangingPunct="1">
        <a:lnSpc>
          <a:spcPct val="80000"/>
        </a:lnSpc>
        <a:spcBef>
          <a:spcPct val="0"/>
        </a:spcBef>
        <a:spcAft>
          <a:spcPct val="20000"/>
        </a:spcAft>
        <a:defRPr sz="2600">
          <a:solidFill>
            <a:schemeClr val="bg2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wmf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setze-im-internet.de/gg/art_10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gesetze-im-internet.de/gg/art_73.html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wmf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setze-im-internet.de/ttdsg/__5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wmf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setze-im-internet.de/stgb/__201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gesetze-im-internet.de/stgb/__353b.html" TargetMode="External"/><Relationship Id="rId5" Type="http://schemas.openxmlformats.org/officeDocument/2006/relationships/hyperlink" Target="https://www.gesetze-im-internet.de/stgb/__206.html" TargetMode="External"/><Relationship Id="rId4" Type="http://schemas.openxmlformats.org/officeDocument/2006/relationships/hyperlink" Target="https://www.gesetze-im-internet.de/stgb/__203.html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setze-im-internet.de/stgb/__332.html" TargetMode="External"/><Relationship Id="rId2" Type="http://schemas.openxmlformats.org/officeDocument/2006/relationships/hyperlink" Target="https://www.gesetze-im-internet.de/stgb/__331.html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gesetze-im-internet.de/stgb/__358.html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wmf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esetze-im-internet.de/verpflg/BJNR005470974.html" TargetMode="Externa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s://bks-portal.rlp.de/aus-und-fortbildung/kreisausbildung/sprechfunker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bks-portal.rlp.de/sites/default/files/og-group/24275/dokumente/FwDV%20810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2 	Rechtliche Grundlagen</a:t>
            </a:r>
          </a:p>
        </p:txBody>
      </p:sp>
    </p:spTree>
    <p:extLst>
      <p:ext uri="{BB962C8B-B14F-4D97-AF65-F5344CB8AC3E}">
        <p14:creationId xmlns:p14="http://schemas.microsoft.com/office/powerpoint/2010/main" val="22561642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Rechtliche Grundlagen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                  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5105" y="2030512"/>
            <a:ext cx="2201863" cy="142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1708364" y="5287662"/>
            <a:ext cx="5184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tx2"/>
                </a:solidFill>
              </a:rPr>
              <a:t>Art.10  und Art.73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670477"/>
            <a:ext cx="3312368" cy="264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5148064" y="2255758"/>
            <a:ext cx="2520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chemeClr val="tx2"/>
                </a:solidFill>
              </a:rPr>
              <a:t>Welches wichtige Gesetz ist da relevant?</a:t>
            </a:r>
          </a:p>
        </p:txBody>
      </p:sp>
      <p:pic>
        <p:nvPicPr>
          <p:cNvPr id="9" name="Picture 6" descr="C:\Users\Referendar-1\AppData\Local\Microsoft\Windows\Temporary Internet Files\Content.IE5\EGOVG5FM\MC900078711[1].wm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221088"/>
            <a:ext cx="975147" cy="236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0008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91858E-6 L -0.40955 0.2100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486" y="105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307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bgerundetes Rechteck 5"/>
          <p:cNvSpPr/>
          <p:nvPr/>
        </p:nvSpPr>
        <p:spPr bwMode="auto">
          <a:xfrm>
            <a:off x="539552" y="3911749"/>
            <a:ext cx="7848872" cy="2253555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5" name="Abgerundetes Rechteck 4"/>
          <p:cNvSpPr/>
          <p:nvPr/>
        </p:nvSpPr>
        <p:spPr bwMode="auto">
          <a:xfrm>
            <a:off x="539552" y="1772816"/>
            <a:ext cx="7848872" cy="172819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Grundgesetz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879600"/>
            <a:ext cx="7739063" cy="4285704"/>
          </a:xfrm>
        </p:spPr>
        <p:txBody>
          <a:bodyPr/>
          <a:lstStyle/>
          <a:p>
            <a:r>
              <a:rPr lang="de-DE" dirty="0"/>
              <a:t>Art. 10 Abs.1 GG</a:t>
            </a:r>
          </a:p>
          <a:p>
            <a:pPr marL="0" lvl="0"/>
            <a:r>
              <a:rPr lang="de-DE" sz="2800" i="1" dirty="0">
                <a:solidFill>
                  <a:schemeClr val="tx1"/>
                </a:solidFill>
              </a:rPr>
              <a:t>„Das Briefgeheimnis sowie das Post- und Fernmeldegeheimnis sind unverletzlich.“</a:t>
            </a:r>
          </a:p>
          <a:p>
            <a:pPr lvl="0"/>
            <a:endParaRPr lang="de-DE" dirty="0"/>
          </a:p>
          <a:p>
            <a:pPr lvl="0"/>
            <a:r>
              <a:rPr lang="de-DE" dirty="0"/>
              <a:t>Art. 73 Abs.1 Nr.7 GG</a:t>
            </a:r>
          </a:p>
          <a:p>
            <a:pPr marL="0"/>
            <a:r>
              <a:rPr lang="de-DE" sz="2800" i="1" dirty="0">
                <a:solidFill>
                  <a:schemeClr val="tx1"/>
                </a:solidFill>
              </a:rPr>
              <a:t>„Der Bund hat die ausschließliche Gesetz-</a:t>
            </a:r>
            <a:r>
              <a:rPr lang="de-DE" sz="2800" i="1" dirty="0" err="1">
                <a:solidFill>
                  <a:schemeClr val="tx1"/>
                </a:solidFill>
              </a:rPr>
              <a:t>gebung</a:t>
            </a:r>
            <a:r>
              <a:rPr lang="de-DE" sz="2800" i="1" dirty="0">
                <a:solidFill>
                  <a:schemeClr val="tx1"/>
                </a:solidFill>
              </a:rPr>
              <a:t> über das Postwesen und die Tele-kommunikation“</a:t>
            </a:r>
          </a:p>
          <a:p>
            <a:endParaRPr lang="de-DE" dirty="0"/>
          </a:p>
        </p:txBody>
      </p:sp>
      <p:sp>
        <p:nvSpPr>
          <p:cNvPr id="4" name="Interaktive Schaltfläche: Hilfe 3">
            <a:hlinkClick r:id="rId3" highlightClick="1"/>
          </p:cNvPr>
          <p:cNvSpPr/>
          <p:nvPr/>
        </p:nvSpPr>
        <p:spPr bwMode="auto">
          <a:xfrm>
            <a:off x="3923928" y="1803296"/>
            <a:ext cx="396044" cy="432048"/>
          </a:xfrm>
          <a:prstGeom prst="actionButtonHelp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7" name="Interaktive Schaltfläche: Hilfe 6">
            <a:hlinkClick r:id="rId4" highlightClick="1"/>
          </p:cNvPr>
          <p:cNvSpPr/>
          <p:nvPr/>
        </p:nvSpPr>
        <p:spPr bwMode="auto">
          <a:xfrm>
            <a:off x="4788024" y="4022452"/>
            <a:ext cx="396044" cy="432048"/>
          </a:xfrm>
          <a:prstGeom prst="actionButtonHelp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807155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2589" y="2117309"/>
            <a:ext cx="1095245" cy="1582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Rechtliche Grundlagen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                  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5105" y="2030512"/>
            <a:ext cx="2201863" cy="142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1717242" y="5287661"/>
            <a:ext cx="5184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tx2"/>
                </a:solidFill>
              </a:rPr>
              <a:t>§5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670477"/>
            <a:ext cx="3240360" cy="264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5076056" y="2376040"/>
            <a:ext cx="25922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>
                <a:solidFill>
                  <a:schemeClr val="tx2"/>
                </a:solidFill>
              </a:rPr>
              <a:t>Gibt es ein Gesetz, dass sich spezieller mit dem Thema befasst?</a:t>
            </a:r>
          </a:p>
        </p:txBody>
      </p:sp>
      <p:pic>
        <p:nvPicPr>
          <p:cNvPr id="10" name="Picture 6" descr="C:\Users\Referendar-1\AppData\Local\Microsoft\Windows\Temporary Internet Files\Content.IE5\EGOVG5FM\MC900078711[1].wm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818" y="4105056"/>
            <a:ext cx="975147" cy="236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hteck 5"/>
          <p:cNvSpPr/>
          <p:nvPr/>
        </p:nvSpPr>
        <p:spPr>
          <a:xfrm>
            <a:off x="572595" y="2030512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b="1" dirty="0"/>
              <a:t>Gesetz über den Datenschutz und den Schutz der Privatsphäre in der Telekommunikation und bei Telemedien</a:t>
            </a:r>
            <a:r>
              <a:rPr lang="de-DE" b="1" baseline="30000" dirty="0"/>
              <a:t>*</a:t>
            </a:r>
            <a:r>
              <a:rPr lang="de-DE" b="1" dirty="0"/>
              <a:t> (Telekommunikation-Telemedien-Datenschutz-Gesetz - </a:t>
            </a:r>
            <a:r>
              <a:rPr lang="de-DE" b="1" dirty="0" err="1">
                <a:solidFill>
                  <a:schemeClr val="accent5"/>
                </a:solidFill>
              </a:rPr>
              <a:t>TTDSG</a:t>
            </a:r>
            <a:r>
              <a:rPr lang="de-DE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27696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bgerundetes Rechteck 4"/>
          <p:cNvSpPr/>
          <p:nvPr/>
        </p:nvSpPr>
        <p:spPr bwMode="auto">
          <a:xfrm>
            <a:off x="539552" y="1772816"/>
            <a:ext cx="7920880" cy="172819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err="1"/>
              <a:t>TTDSG</a:t>
            </a: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879600"/>
            <a:ext cx="7739063" cy="4141688"/>
          </a:xfrm>
        </p:spPr>
        <p:txBody>
          <a:bodyPr/>
          <a:lstStyle/>
          <a:p>
            <a:r>
              <a:rPr lang="de-DE" dirty="0"/>
              <a:t>§5 </a:t>
            </a:r>
            <a:r>
              <a:rPr lang="de-DE" dirty="0" err="1"/>
              <a:t>TTDSG</a:t>
            </a:r>
            <a:endParaRPr lang="de-DE" dirty="0"/>
          </a:p>
          <a:p>
            <a:pPr marL="0"/>
            <a:r>
              <a:rPr lang="de-DE" sz="2800" i="1" dirty="0">
                <a:solidFill>
                  <a:schemeClr val="tx1"/>
                </a:solidFill>
              </a:rPr>
              <a:t>„Abhörverbot, Geheimhaltungspflicht der Betreiber von Funkanlagen “</a:t>
            </a:r>
          </a:p>
          <a:p>
            <a:endParaRPr lang="de-DE" dirty="0"/>
          </a:p>
          <a:p>
            <a:pPr>
              <a:buClr>
                <a:schemeClr val="accent5"/>
              </a:buClr>
              <a:buFont typeface="Wingdings" panose="05000000000000000000" pitchFamily="2" charset="2"/>
              <a:buChar char="§"/>
            </a:pPr>
            <a:r>
              <a:rPr lang="de-DE" sz="2400" dirty="0">
                <a:solidFill>
                  <a:schemeClr val="tx1"/>
                </a:solidFill>
              </a:rPr>
              <a:t>Teilnehmer unterliegen Verschwiegenheitspflicht </a:t>
            </a:r>
          </a:p>
          <a:p>
            <a:pPr>
              <a:buClr>
                <a:schemeClr val="accent5"/>
              </a:buClr>
              <a:buFont typeface="Wingdings" panose="05000000000000000000" pitchFamily="2" charset="2"/>
              <a:buChar char="§"/>
            </a:pPr>
            <a:r>
              <a:rPr lang="de-DE" sz="2400" dirty="0">
                <a:solidFill>
                  <a:schemeClr val="tx1"/>
                </a:solidFill>
              </a:rPr>
              <a:t>Beim Betrieb von Funkanlagen ist das Fernmeldegeheimnis zu wahren</a:t>
            </a:r>
          </a:p>
          <a:p>
            <a:pPr>
              <a:buClr>
                <a:schemeClr val="accent5"/>
              </a:buClr>
              <a:buFont typeface="Wingdings" panose="05000000000000000000" pitchFamily="2" charset="2"/>
              <a:buChar char="§"/>
            </a:pPr>
            <a:r>
              <a:rPr lang="de-DE" sz="2400" dirty="0">
                <a:solidFill>
                  <a:schemeClr val="tx1"/>
                </a:solidFill>
              </a:rPr>
              <a:t>Die Verpflichtung ist zu dokumentieren</a:t>
            </a:r>
          </a:p>
        </p:txBody>
      </p:sp>
      <p:sp>
        <p:nvSpPr>
          <p:cNvPr id="6" name="Interaktive Schaltfläche: Hilfe 5">
            <a:hlinkClick r:id="rId3" highlightClick="1"/>
          </p:cNvPr>
          <p:cNvSpPr/>
          <p:nvPr/>
        </p:nvSpPr>
        <p:spPr bwMode="auto">
          <a:xfrm>
            <a:off x="3209168" y="1853456"/>
            <a:ext cx="396044" cy="432048"/>
          </a:xfrm>
          <a:prstGeom prst="actionButtonHelp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17803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6094" y="2043034"/>
            <a:ext cx="942546" cy="1505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Rechtliche Grundlagen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                  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5105" y="2030512"/>
            <a:ext cx="2201863" cy="142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395536" y="5275367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tx2"/>
                </a:solidFill>
              </a:rPr>
              <a:t>§§ 201, 203, 206, 331, 332, 353b, 358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670477"/>
            <a:ext cx="3240360" cy="264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5264258" y="2203621"/>
            <a:ext cx="22082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>
                <a:solidFill>
                  <a:schemeClr val="tx2"/>
                </a:solidFill>
              </a:rPr>
              <a:t>Gibt es Straftatbestände in diesem Zusammenhang?</a:t>
            </a:r>
          </a:p>
        </p:txBody>
      </p:sp>
      <p:pic>
        <p:nvPicPr>
          <p:cNvPr id="10" name="Picture 6" descr="C:\Users\Referendar-1\AppData\Local\Microsoft\Windows\Temporary Internet Files\Content.IE5\EGOVG5FM\MC900078711[1].wm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4456" y="4092762"/>
            <a:ext cx="975147" cy="236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3089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99722E-6 L -0.39756 0.1973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878" y="98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717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bgerundetes Rechteck 13"/>
          <p:cNvSpPr/>
          <p:nvPr/>
        </p:nvSpPr>
        <p:spPr bwMode="auto">
          <a:xfrm>
            <a:off x="539552" y="3023356"/>
            <a:ext cx="8424936" cy="936104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9" name="Abgerundetes Rechteck 8"/>
          <p:cNvSpPr/>
          <p:nvPr/>
        </p:nvSpPr>
        <p:spPr bwMode="auto">
          <a:xfrm>
            <a:off x="539552" y="5589240"/>
            <a:ext cx="8424936" cy="100811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8" name="Abgerundetes Rechteck 7"/>
          <p:cNvSpPr/>
          <p:nvPr/>
        </p:nvSpPr>
        <p:spPr bwMode="auto">
          <a:xfrm>
            <a:off x="539552" y="4293096"/>
            <a:ext cx="8424936" cy="936104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6" name="Abgerundetes Rechteck 5"/>
          <p:cNvSpPr/>
          <p:nvPr/>
        </p:nvSpPr>
        <p:spPr bwMode="auto">
          <a:xfrm>
            <a:off x="539552" y="1772816"/>
            <a:ext cx="8424936" cy="936104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Strafgesetzbuch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000" dirty="0"/>
              <a:t>§ 201 StGB</a:t>
            </a:r>
          </a:p>
          <a:p>
            <a:r>
              <a:rPr lang="de-DE" sz="1800" dirty="0">
                <a:solidFill>
                  <a:schemeClr val="tx1"/>
                </a:solidFill>
              </a:rPr>
              <a:t>Verletzung der Vertraulichkeit des Wortes (bis zu 5 Jahren)</a:t>
            </a:r>
          </a:p>
          <a:p>
            <a:endParaRPr lang="de-DE" sz="2000" dirty="0"/>
          </a:p>
          <a:p>
            <a:r>
              <a:rPr lang="de-DE" sz="2000" dirty="0"/>
              <a:t>§ 203 StGB</a:t>
            </a:r>
          </a:p>
          <a:p>
            <a:r>
              <a:rPr lang="de-DE" sz="1800" dirty="0">
                <a:solidFill>
                  <a:schemeClr val="tx1"/>
                </a:solidFill>
              </a:rPr>
              <a:t>Verletzung von Privatgeheimnissen (bis zu 1 Jahr)</a:t>
            </a:r>
          </a:p>
          <a:p>
            <a:endParaRPr lang="de-DE" sz="1600" dirty="0"/>
          </a:p>
          <a:p>
            <a:r>
              <a:rPr lang="de-DE" sz="2000" dirty="0"/>
              <a:t>§ 206 StGB</a:t>
            </a:r>
          </a:p>
          <a:p>
            <a:r>
              <a:rPr lang="de-DE" sz="1800" dirty="0">
                <a:solidFill>
                  <a:schemeClr val="tx1"/>
                </a:solidFill>
              </a:rPr>
              <a:t>Verletzung des Fernmeldegeheimnisses (bis zu 5 Jahren)</a:t>
            </a:r>
          </a:p>
          <a:p>
            <a:endParaRPr lang="de-DE" sz="2000" dirty="0"/>
          </a:p>
          <a:p>
            <a:r>
              <a:rPr lang="de-DE" sz="2000" dirty="0"/>
              <a:t>§353b StGB</a:t>
            </a:r>
          </a:p>
          <a:p>
            <a:r>
              <a:rPr lang="de-DE" sz="1600" dirty="0">
                <a:solidFill>
                  <a:schemeClr val="tx1"/>
                </a:solidFill>
              </a:rPr>
              <a:t>Verletzung d. Dienstgeheimnisses u. einer bes. </a:t>
            </a:r>
            <a:r>
              <a:rPr lang="de-DE" sz="1600" dirty="0" err="1">
                <a:solidFill>
                  <a:schemeClr val="tx1"/>
                </a:solidFill>
              </a:rPr>
              <a:t>Geheimhaltungspfl</a:t>
            </a:r>
            <a:r>
              <a:rPr lang="de-DE" sz="1600" dirty="0">
                <a:solidFill>
                  <a:schemeClr val="tx1"/>
                </a:solidFill>
              </a:rPr>
              <a:t>. (bis zu 5 Jahren)</a:t>
            </a:r>
          </a:p>
          <a:p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Interaktive Schaltfläche: Hilfe 9">
            <a:hlinkClick r:id="rId3" highlightClick="1"/>
          </p:cNvPr>
          <p:cNvSpPr/>
          <p:nvPr/>
        </p:nvSpPr>
        <p:spPr bwMode="auto">
          <a:xfrm>
            <a:off x="8459754" y="2022410"/>
            <a:ext cx="396044" cy="432048"/>
          </a:xfrm>
          <a:prstGeom prst="actionButtonHelp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11" name="Interaktive Schaltfläche: Hilfe 10">
            <a:hlinkClick r:id="rId4" highlightClick="1"/>
          </p:cNvPr>
          <p:cNvSpPr/>
          <p:nvPr/>
        </p:nvSpPr>
        <p:spPr bwMode="auto">
          <a:xfrm>
            <a:off x="8459754" y="3275384"/>
            <a:ext cx="396044" cy="432048"/>
          </a:xfrm>
          <a:prstGeom prst="actionButtonHelp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12" name="Interaktive Schaltfläche: Hilfe 11">
            <a:hlinkClick r:id="rId5" highlightClick="1"/>
          </p:cNvPr>
          <p:cNvSpPr/>
          <p:nvPr/>
        </p:nvSpPr>
        <p:spPr bwMode="auto">
          <a:xfrm>
            <a:off x="8459754" y="4545124"/>
            <a:ext cx="396044" cy="432048"/>
          </a:xfrm>
          <a:prstGeom prst="actionButtonHelp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13" name="Interaktive Schaltfläche: Hilfe 12">
            <a:hlinkClick r:id="rId6" highlightClick="1"/>
          </p:cNvPr>
          <p:cNvSpPr/>
          <p:nvPr/>
        </p:nvSpPr>
        <p:spPr bwMode="auto">
          <a:xfrm>
            <a:off x="8459754" y="5877272"/>
            <a:ext cx="396044" cy="432048"/>
          </a:xfrm>
          <a:prstGeom prst="actionButtonHelp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968456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bgerundetes Rechteck 6"/>
          <p:cNvSpPr/>
          <p:nvPr/>
        </p:nvSpPr>
        <p:spPr bwMode="auto">
          <a:xfrm>
            <a:off x="539552" y="4725144"/>
            <a:ext cx="7848872" cy="1872208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6" name="Abgerundetes Rechteck 5"/>
          <p:cNvSpPr/>
          <p:nvPr/>
        </p:nvSpPr>
        <p:spPr bwMode="auto">
          <a:xfrm>
            <a:off x="559276" y="3275860"/>
            <a:ext cx="7848872" cy="1017236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5" name="Abgerundetes Rechteck 4"/>
          <p:cNvSpPr/>
          <p:nvPr/>
        </p:nvSpPr>
        <p:spPr bwMode="auto">
          <a:xfrm>
            <a:off x="539552" y="1772816"/>
            <a:ext cx="7848872" cy="108012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Strafgesetzbuch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dirty="0"/>
              <a:t>§ 331 StGB</a:t>
            </a:r>
          </a:p>
          <a:p>
            <a:r>
              <a:rPr lang="de-DE" sz="2000" dirty="0">
                <a:solidFill>
                  <a:schemeClr val="tx1"/>
                </a:solidFill>
              </a:rPr>
              <a:t>Vorteilsannahme (bis zu 3 Jahren)</a:t>
            </a:r>
          </a:p>
          <a:p>
            <a:endParaRPr lang="de-DE" sz="2400" dirty="0"/>
          </a:p>
          <a:p>
            <a:r>
              <a:rPr lang="de-DE" sz="2400" dirty="0"/>
              <a:t>§ 332 StGB</a:t>
            </a:r>
          </a:p>
          <a:p>
            <a:r>
              <a:rPr lang="de-DE" sz="2000" dirty="0">
                <a:solidFill>
                  <a:schemeClr val="tx1"/>
                </a:solidFill>
              </a:rPr>
              <a:t>Bestechlichkeit (bis zu 5 Jahren)</a:t>
            </a:r>
          </a:p>
          <a:p>
            <a:endParaRPr lang="de-DE" sz="2400" dirty="0"/>
          </a:p>
          <a:p>
            <a:r>
              <a:rPr lang="de-DE" sz="2400" dirty="0"/>
              <a:t>§358 StGB</a:t>
            </a:r>
          </a:p>
          <a:p>
            <a:r>
              <a:rPr lang="de-DE" sz="2000" dirty="0">
                <a:solidFill>
                  <a:schemeClr val="tx1"/>
                </a:solidFill>
              </a:rPr>
              <a:t>Nebenfolgen</a:t>
            </a:r>
          </a:p>
          <a:p>
            <a:pPr>
              <a:buFont typeface="Wingdings" pitchFamily="2" charset="2"/>
              <a:buChar char="Ø"/>
            </a:pPr>
            <a:r>
              <a:rPr lang="de-DE" sz="2000" dirty="0">
                <a:solidFill>
                  <a:schemeClr val="tx1"/>
                </a:solidFill>
              </a:rPr>
              <a:t>Verlust der Berechtigung Ämter zu bekleiden (bei §332,</a:t>
            </a:r>
          </a:p>
          <a:p>
            <a:pPr marL="0" indent="0"/>
            <a:r>
              <a:rPr lang="de-DE" sz="2000" dirty="0">
                <a:solidFill>
                  <a:schemeClr val="tx1"/>
                </a:solidFill>
              </a:rPr>
              <a:t> 353b)</a:t>
            </a:r>
          </a:p>
        </p:txBody>
      </p:sp>
      <p:sp>
        <p:nvSpPr>
          <p:cNvPr id="8" name="Interaktive Schaltfläche: Hilfe 7">
            <a:hlinkClick r:id="rId2" highlightClick="1"/>
          </p:cNvPr>
          <p:cNvSpPr/>
          <p:nvPr/>
        </p:nvSpPr>
        <p:spPr bwMode="auto">
          <a:xfrm>
            <a:off x="7845968" y="2096852"/>
            <a:ext cx="396044" cy="432048"/>
          </a:xfrm>
          <a:prstGeom prst="actionButtonHelp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9" name="Interaktive Schaltfläche: Hilfe 8">
            <a:hlinkClick r:id="rId3" highlightClick="1"/>
          </p:cNvPr>
          <p:cNvSpPr/>
          <p:nvPr/>
        </p:nvSpPr>
        <p:spPr bwMode="auto">
          <a:xfrm>
            <a:off x="7845968" y="3568454"/>
            <a:ext cx="396044" cy="432048"/>
          </a:xfrm>
          <a:prstGeom prst="actionButtonHelp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10" name="Interaktive Schaltfläche: Hilfe 9">
            <a:hlinkClick r:id="rId4" highlightClick="1"/>
          </p:cNvPr>
          <p:cNvSpPr/>
          <p:nvPr/>
        </p:nvSpPr>
        <p:spPr bwMode="auto">
          <a:xfrm>
            <a:off x="7849017" y="5440662"/>
            <a:ext cx="396044" cy="432048"/>
          </a:xfrm>
          <a:prstGeom prst="actionButtonHelp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998355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050491"/>
            <a:ext cx="1080120" cy="1715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Rechtliche Grundlagen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                  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5105" y="2030512"/>
            <a:ext cx="2201863" cy="142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1979712" y="5287662"/>
            <a:ext cx="5184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tx2"/>
                </a:solidFill>
              </a:rPr>
              <a:t>§§ 1, 2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670477"/>
            <a:ext cx="3240360" cy="264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5135946" y="2174653"/>
            <a:ext cx="24482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chemeClr val="tx2"/>
                </a:solidFill>
              </a:rPr>
              <a:t>Wie werde ich über meine Pflichten belehrt?</a:t>
            </a:r>
          </a:p>
        </p:txBody>
      </p:sp>
      <p:pic>
        <p:nvPicPr>
          <p:cNvPr id="10" name="Picture 6" descr="C:\Users\Referendar-1\AppData\Local\Microsoft\Windows\Temporary Internet Files\Content.IE5\EGOVG5FM\MC900078711[1].wm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818" y="4105057"/>
            <a:ext cx="975147" cy="236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00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17442E-7 L -0.40555 0.1387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278" y="69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92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bgerundetes Rechteck 5"/>
          <p:cNvSpPr/>
          <p:nvPr/>
        </p:nvSpPr>
        <p:spPr bwMode="auto">
          <a:xfrm>
            <a:off x="539552" y="1700808"/>
            <a:ext cx="7920880" cy="3312368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/>
              <a:t>Verpflichtungsgesetz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879600"/>
            <a:ext cx="7990656" cy="4573588"/>
          </a:xfrm>
        </p:spPr>
        <p:txBody>
          <a:bodyPr/>
          <a:lstStyle/>
          <a:p>
            <a:r>
              <a:rPr lang="de-DE" dirty="0"/>
              <a:t>§§1, 2 VerpflG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de-DE" sz="2400" dirty="0">
                <a:solidFill>
                  <a:schemeClr val="tx1"/>
                </a:solidFill>
              </a:rPr>
              <a:t>Gilt für NICHT beamtete Personen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de-DE" sz="2400" dirty="0">
                <a:solidFill>
                  <a:schemeClr val="tx1"/>
                </a:solidFill>
              </a:rPr>
              <a:t>Verpflichtung zur gewissenhaften Erfüllung seiner Obliegenheiten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de-DE" sz="2400" dirty="0">
                <a:solidFill>
                  <a:schemeClr val="tx1"/>
                </a:solidFill>
              </a:rPr>
              <a:t>Unterzeichnungspflichtige Niederschrift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de-DE" sz="2400" dirty="0">
                <a:solidFill>
                  <a:schemeClr val="tx1"/>
                </a:solidFill>
              </a:rPr>
              <a:t>Verschwiegenheitsverpflichtung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5" name="Interaktive Schaltfläche: Hilfe 4">
            <a:hlinkClick r:id="rId2" highlightClick="1"/>
          </p:cNvPr>
          <p:cNvSpPr/>
          <p:nvPr/>
        </p:nvSpPr>
        <p:spPr bwMode="auto">
          <a:xfrm>
            <a:off x="3815916" y="1844824"/>
            <a:ext cx="396044" cy="432048"/>
          </a:xfrm>
          <a:prstGeom prst="actionButtonHelp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32707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/>
              <a:t>Verpflichtungserklärung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3923928" y="1844824"/>
            <a:ext cx="41044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tx2"/>
                </a:solidFill>
              </a:rPr>
              <a:t>Muster unter:</a:t>
            </a:r>
          </a:p>
          <a:p>
            <a:endParaRPr lang="de-DE" dirty="0">
              <a:solidFill>
                <a:schemeClr val="tx2"/>
              </a:solidFill>
            </a:endParaRPr>
          </a:p>
          <a:p>
            <a:r>
              <a:rPr lang="de-DE" dirty="0">
                <a:solidFill>
                  <a:schemeClr val="tx2"/>
                </a:solidFill>
                <a:hlinkClick r:id="rId2"/>
              </a:rPr>
              <a:t>https://bks-portal.rlp.de/aus-und-fortbildung/kreisausbildung/sprechfunker</a:t>
            </a:r>
            <a:endParaRPr lang="de-DE" dirty="0">
              <a:solidFill>
                <a:schemeClr val="tx2"/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38" t="16641" r="34250" b="3590"/>
          <a:stretch/>
        </p:blipFill>
        <p:spPr>
          <a:xfrm>
            <a:off x="467544" y="1844824"/>
            <a:ext cx="3261645" cy="459975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5183" y="4005064"/>
            <a:ext cx="2592288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627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Gliederung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879600"/>
            <a:ext cx="7739063" cy="3565624"/>
          </a:xfrm>
        </p:spPr>
        <p:txBody>
          <a:bodyPr/>
          <a:lstStyle/>
          <a:p>
            <a:pPr>
              <a:buClr>
                <a:schemeClr val="accent5"/>
              </a:buClr>
              <a:buFont typeface="Wingdings" panose="05000000000000000000" pitchFamily="2" charset="2"/>
              <a:buChar char="§"/>
            </a:pPr>
            <a:r>
              <a:rPr lang="de-DE" sz="2400" dirty="0">
                <a:solidFill>
                  <a:schemeClr val="tx1"/>
                </a:solidFill>
              </a:rPr>
              <a:t>Behörden und Organisationen mit Sicherheitsaufgaben</a:t>
            </a:r>
          </a:p>
          <a:p>
            <a:pPr>
              <a:buClr>
                <a:schemeClr val="accent5"/>
              </a:buClr>
              <a:buFont typeface="Wingdings" panose="05000000000000000000" pitchFamily="2" charset="2"/>
              <a:buChar char="§"/>
            </a:pPr>
            <a:r>
              <a:rPr lang="de-DE" sz="2400" dirty="0">
                <a:solidFill>
                  <a:schemeClr val="tx1"/>
                </a:solidFill>
              </a:rPr>
              <a:t>Dienstvorschriften</a:t>
            </a:r>
          </a:p>
          <a:p>
            <a:pPr>
              <a:buClr>
                <a:schemeClr val="accent5"/>
              </a:buClr>
              <a:buFont typeface="Wingdings" panose="05000000000000000000" pitchFamily="2" charset="2"/>
              <a:buChar char="§"/>
            </a:pPr>
            <a:r>
              <a:rPr lang="de-DE" sz="2400" dirty="0">
                <a:solidFill>
                  <a:schemeClr val="tx1"/>
                </a:solidFill>
              </a:rPr>
              <a:t>Verschwiegenheitspflicht</a:t>
            </a:r>
          </a:p>
        </p:txBody>
      </p:sp>
      <p:grpSp>
        <p:nvGrpSpPr>
          <p:cNvPr id="6" name="Gruppieren 5"/>
          <p:cNvGrpSpPr/>
          <p:nvPr/>
        </p:nvGrpSpPr>
        <p:grpSpPr>
          <a:xfrm>
            <a:off x="4932040" y="3212976"/>
            <a:ext cx="3096344" cy="2880320"/>
            <a:chOff x="5220072" y="3662412"/>
            <a:chExt cx="2304256" cy="2307201"/>
          </a:xfrm>
        </p:grpSpPr>
        <p:pic>
          <p:nvPicPr>
            <p:cNvPr id="4" name="Grafik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20072" y="3662412"/>
              <a:ext cx="2304256" cy="2307201"/>
            </a:xfrm>
            <a:prstGeom prst="rect">
              <a:avLst/>
            </a:prstGeom>
          </p:spPr>
        </p:pic>
        <p:sp>
          <p:nvSpPr>
            <p:cNvPr id="5" name="Rechteck 4"/>
            <p:cNvSpPr/>
            <p:nvPr/>
          </p:nvSpPr>
          <p:spPr>
            <a:xfrm>
              <a:off x="5648771" y="4239212"/>
              <a:ext cx="1448297" cy="156966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de-DE" sz="9600" b="1" cap="none" spc="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accent5"/>
                  </a:solidFill>
                  <a:effectLst>
                    <a:outerShdw blurRad="12700" dist="38100" dir="2700000" algn="tl" rotWithShape="0">
                      <a:schemeClr val="accent5">
                        <a:lumMod val="60000"/>
                        <a:lumOff val="40000"/>
                      </a:schemeClr>
                    </a:outerShdw>
                  </a:effectLst>
                </a:rPr>
                <a:t>§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361524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Fragen?</a:t>
            </a:r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840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89840" y="2591870"/>
            <a:ext cx="7914608" cy="1872000"/>
          </a:xfrm>
        </p:spPr>
        <p:txBody>
          <a:bodyPr/>
          <a:lstStyle/>
          <a:p>
            <a:r>
              <a:rPr lang="de-DE" dirty="0"/>
              <a:t>2.1 	</a:t>
            </a:r>
            <a:r>
              <a:rPr lang="de-DE" b="1" dirty="0"/>
              <a:t>B</a:t>
            </a:r>
            <a:r>
              <a:rPr lang="de-DE" dirty="0"/>
              <a:t>ehörden und 	</a:t>
            </a:r>
            <a:r>
              <a:rPr lang="de-DE" b="1" dirty="0"/>
              <a:t>O</a:t>
            </a:r>
            <a:r>
              <a:rPr lang="de-DE" dirty="0"/>
              <a:t>rganisationen mit 	</a:t>
            </a:r>
            <a:r>
              <a:rPr lang="de-DE" b="1" dirty="0"/>
              <a:t>S</a:t>
            </a:r>
            <a:r>
              <a:rPr lang="de-DE" dirty="0"/>
              <a:t>icherheitsaufgaben</a:t>
            </a:r>
          </a:p>
        </p:txBody>
      </p:sp>
    </p:spTree>
    <p:extLst>
      <p:ext uri="{BB962C8B-B14F-4D97-AF65-F5344CB8AC3E}">
        <p14:creationId xmlns:p14="http://schemas.microsoft.com/office/powerpoint/2010/main" val="2589154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Funkdienste</a:t>
            </a:r>
          </a:p>
        </p:txBody>
      </p:sp>
      <p:sp>
        <p:nvSpPr>
          <p:cNvPr id="13" name="Rechteck 12"/>
          <p:cNvSpPr/>
          <p:nvPr/>
        </p:nvSpPr>
        <p:spPr bwMode="auto">
          <a:xfrm>
            <a:off x="2555776" y="1905091"/>
            <a:ext cx="1653952" cy="4320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-112" charset="-128"/>
                <a:cs typeface="ＭＳ Ｐゴシック" pitchFamily="-112" charset="-128"/>
              </a:rPr>
              <a:t>Landfunk</a:t>
            </a:r>
          </a:p>
        </p:txBody>
      </p:sp>
      <p:sp>
        <p:nvSpPr>
          <p:cNvPr id="14" name="Rechteck 13"/>
          <p:cNvSpPr/>
          <p:nvPr/>
        </p:nvSpPr>
        <p:spPr bwMode="auto">
          <a:xfrm>
            <a:off x="4425752" y="1916832"/>
            <a:ext cx="1653952" cy="41843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-112" charset="-128"/>
                <a:cs typeface="ＭＳ Ｐゴシック" pitchFamily="-112" charset="-128"/>
              </a:rPr>
              <a:t>Flugfunk</a:t>
            </a:r>
          </a:p>
        </p:txBody>
      </p:sp>
      <p:sp>
        <p:nvSpPr>
          <p:cNvPr id="15" name="Rechteck 14"/>
          <p:cNvSpPr/>
          <p:nvPr/>
        </p:nvSpPr>
        <p:spPr bwMode="auto">
          <a:xfrm>
            <a:off x="685800" y="1916832"/>
            <a:ext cx="1653952" cy="42030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-112" charset="-128"/>
                <a:cs typeface="ＭＳ Ｐゴシック" pitchFamily="-112" charset="-128"/>
              </a:rPr>
              <a:t>Seefunk</a:t>
            </a:r>
          </a:p>
        </p:txBody>
      </p:sp>
      <p:sp>
        <p:nvSpPr>
          <p:cNvPr id="16" name="Rechteck 15"/>
          <p:cNvSpPr/>
          <p:nvPr/>
        </p:nvSpPr>
        <p:spPr bwMode="auto">
          <a:xfrm>
            <a:off x="939788" y="2771931"/>
            <a:ext cx="2799928" cy="43204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-112" charset="-128"/>
                <a:cs typeface="ＭＳ Ｐゴシック" pitchFamily="-112" charset="-128"/>
              </a:rPr>
              <a:t>Fester Landfunk</a:t>
            </a:r>
          </a:p>
        </p:txBody>
      </p:sp>
      <p:sp>
        <p:nvSpPr>
          <p:cNvPr id="17" name="Rechteck 16"/>
          <p:cNvSpPr/>
          <p:nvPr/>
        </p:nvSpPr>
        <p:spPr bwMode="auto">
          <a:xfrm>
            <a:off x="3923928" y="2764308"/>
            <a:ext cx="2799928" cy="43204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-112" charset="-128"/>
                <a:cs typeface="ＭＳ Ｐゴシック" pitchFamily="-112" charset="-128"/>
              </a:rPr>
              <a:t>Mobiler Landfunk</a:t>
            </a:r>
          </a:p>
        </p:txBody>
      </p:sp>
      <p:cxnSp>
        <p:nvCxnSpPr>
          <p:cNvPr id="19" name="Gerader Verbinder 18"/>
          <p:cNvCxnSpPr>
            <a:stCxn id="16" idx="0"/>
          </p:cNvCxnSpPr>
          <p:nvPr/>
        </p:nvCxnSpPr>
        <p:spPr bwMode="auto">
          <a:xfrm flipV="1">
            <a:off x="2339752" y="2542387"/>
            <a:ext cx="0" cy="22954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Gerader Verbinder 20"/>
          <p:cNvCxnSpPr/>
          <p:nvPr/>
        </p:nvCxnSpPr>
        <p:spPr bwMode="auto">
          <a:xfrm flipV="1">
            <a:off x="2339752" y="2534827"/>
            <a:ext cx="2984139" cy="756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Gerader Verbinder 22"/>
          <p:cNvCxnSpPr>
            <a:stCxn id="17" idx="0"/>
          </p:cNvCxnSpPr>
          <p:nvPr/>
        </p:nvCxnSpPr>
        <p:spPr bwMode="auto">
          <a:xfrm flipH="1" flipV="1">
            <a:off x="5323891" y="2536025"/>
            <a:ext cx="1" cy="22828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Gerader Verbinder 25"/>
          <p:cNvCxnSpPr>
            <a:endCxn id="13" idx="2"/>
          </p:cNvCxnSpPr>
          <p:nvPr/>
        </p:nvCxnSpPr>
        <p:spPr bwMode="auto">
          <a:xfrm flipV="1">
            <a:off x="3382752" y="2337141"/>
            <a:ext cx="0" cy="19555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Rechteck 34"/>
          <p:cNvSpPr/>
          <p:nvPr/>
        </p:nvSpPr>
        <p:spPr bwMode="auto">
          <a:xfrm>
            <a:off x="1332484" y="3705446"/>
            <a:ext cx="2877244" cy="10196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-112" charset="-128"/>
                <a:cs typeface="ＭＳ Ｐゴシック" pitchFamily="-112" charset="-128"/>
              </a:rPr>
              <a:t>Öffentlicher mobiler</a:t>
            </a:r>
            <a:r>
              <a:rPr kumimoji="0" lang="de-DE" sz="2000" b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-112" charset="-128"/>
                <a:cs typeface="ＭＳ Ｐゴシック" pitchFamily="-112" charset="-128"/>
              </a:rPr>
              <a:t> Landfunk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2000" dirty="0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rPr>
              <a:t>(</a:t>
            </a:r>
            <a:r>
              <a:rPr lang="de-DE" sz="2000" dirty="0" err="1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rPr>
              <a:t>ömL</a:t>
            </a:r>
            <a:r>
              <a:rPr lang="de-DE" sz="2000" dirty="0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rPr>
              <a:t>)</a:t>
            </a:r>
            <a:endParaRPr kumimoji="0" lang="de-DE" sz="20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36" name="Rechteck 35"/>
          <p:cNvSpPr/>
          <p:nvPr/>
        </p:nvSpPr>
        <p:spPr bwMode="auto">
          <a:xfrm>
            <a:off x="4499992" y="3699935"/>
            <a:ext cx="2952328" cy="10282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-112" charset="-128"/>
                <a:cs typeface="ＭＳ Ｐゴシック" pitchFamily="-112" charset="-128"/>
              </a:rPr>
              <a:t>Nicht-öffentlicher mobiler</a:t>
            </a:r>
            <a:r>
              <a:rPr kumimoji="0" lang="de-DE" sz="2000" b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-112" charset="-128"/>
                <a:cs typeface="ＭＳ Ｐゴシック" pitchFamily="-112" charset="-128"/>
              </a:rPr>
              <a:t> Landfunk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2000" dirty="0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rPr>
              <a:t>(</a:t>
            </a:r>
            <a:r>
              <a:rPr lang="de-DE" sz="2000" dirty="0" err="1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rPr>
              <a:t>nömL</a:t>
            </a:r>
            <a:r>
              <a:rPr lang="de-DE" sz="2000" dirty="0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rPr>
              <a:t>)</a:t>
            </a:r>
            <a:endParaRPr kumimoji="0" lang="de-DE" sz="20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cxnSp>
        <p:nvCxnSpPr>
          <p:cNvPr id="33" name="Gerader Verbinder 32"/>
          <p:cNvCxnSpPr>
            <a:endCxn id="35" idx="0"/>
          </p:cNvCxnSpPr>
          <p:nvPr/>
        </p:nvCxnSpPr>
        <p:spPr bwMode="auto">
          <a:xfrm>
            <a:off x="2771106" y="3498274"/>
            <a:ext cx="0" cy="20717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2" name="Rechteck 81"/>
          <p:cNvSpPr/>
          <p:nvPr/>
        </p:nvSpPr>
        <p:spPr bwMode="auto">
          <a:xfrm>
            <a:off x="5436096" y="5231210"/>
            <a:ext cx="3424573" cy="129614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-112" charset="-128"/>
                <a:cs typeface="ＭＳ Ｐゴシック" pitchFamily="-112" charset="-128"/>
              </a:rPr>
              <a:t>Behörden und Organisationen mit Sicherheitsaufgaben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2000" dirty="0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rPr>
              <a:t>(BOS)</a:t>
            </a:r>
            <a:endParaRPr kumimoji="0" lang="de-DE" sz="20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97" name="Rechteck 96"/>
          <p:cNvSpPr/>
          <p:nvPr/>
        </p:nvSpPr>
        <p:spPr bwMode="auto">
          <a:xfrm>
            <a:off x="1670465" y="5231210"/>
            <a:ext cx="3424573" cy="129614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-112" charset="-128"/>
                <a:cs typeface="ＭＳ Ｐゴシック" pitchFamily="-112" charset="-128"/>
              </a:rPr>
              <a:t>Betriebsfunk</a:t>
            </a:r>
          </a:p>
        </p:txBody>
      </p:sp>
      <p:cxnSp>
        <p:nvCxnSpPr>
          <p:cNvPr id="98" name="Gerader Verbinder 97"/>
          <p:cNvCxnSpPr/>
          <p:nvPr/>
        </p:nvCxnSpPr>
        <p:spPr bwMode="auto">
          <a:xfrm flipH="1">
            <a:off x="5323891" y="3196356"/>
            <a:ext cx="1" cy="29425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Gerader Verbinder 98"/>
          <p:cNvCxnSpPr>
            <a:stCxn id="36" idx="2"/>
          </p:cNvCxnSpPr>
          <p:nvPr/>
        </p:nvCxnSpPr>
        <p:spPr bwMode="auto">
          <a:xfrm>
            <a:off x="5976156" y="4728199"/>
            <a:ext cx="0" cy="284977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Gerader Verbinder 101"/>
          <p:cNvCxnSpPr/>
          <p:nvPr/>
        </p:nvCxnSpPr>
        <p:spPr bwMode="auto">
          <a:xfrm flipH="1">
            <a:off x="2771108" y="3495519"/>
            <a:ext cx="3205048" cy="551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3" name="Gerader Verbinder 102"/>
          <p:cNvCxnSpPr/>
          <p:nvPr/>
        </p:nvCxnSpPr>
        <p:spPr bwMode="auto">
          <a:xfrm flipH="1">
            <a:off x="3382752" y="5004610"/>
            <a:ext cx="3781537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Gerader Verbinder 103"/>
          <p:cNvCxnSpPr/>
          <p:nvPr/>
        </p:nvCxnSpPr>
        <p:spPr bwMode="auto">
          <a:xfrm flipV="1">
            <a:off x="5976156" y="3495519"/>
            <a:ext cx="0" cy="20441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Gerader Verbinder 104"/>
          <p:cNvCxnSpPr>
            <a:stCxn id="82" idx="0"/>
          </p:cNvCxnSpPr>
          <p:nvPr/>
        </p:nvCxnSpPr>
        <p:spPr bwMode="auto">
          <a:xfrm flipH="1" flipV="1">
            <a:off x="7148382" y="5007665"/>
            <a:ext cx="1" cy="22354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Gerader Verbinder 110"/>
          <p:cNvCxnSpPr>
            <a:stCxn id="97" idx="0"/>
          </p:cNvCxnSpPr>
          <p:nvPr/>
        </p:nvCxnSpPr>
        <p:spPr bwMode="auto">
          <a:xfrm flipV="1">
            <a:off x="3382752" y="5004610"/>
            <a:ext cx="0" cy="226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332776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Rechtliche Grundlagen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879600"/>
            <a:ext cx="7739063" cy="3565624"/>
          </a:xfrm>
        </p:spPr>
        <p:txBody>
          <a:bodyPr/>
          <a:lstStyle/>
          <a:p>
            <a:r>
              <a:rPr lang="de-DE" sz="2400" dirty="0"/>
              <a:t>Wer darf am Funkverkehr teilnehmen?</a:t>
            </a:r>
          </a:p>
          <a:p>
            <a:pPr>
              <a:buClr>
                <a:schemeClr val="accent5"/>
              </a:buClr>
              <a:buFont typeface="Wingdings" panose="05000000000000000000" pitchFamily="2" charset="2"/>
              <a:buChar char="§"/>
            </a:pPr>
            <a:r>
              <a:rPr lang="de-DE" sz="2000" dirty="0">
                <a:solidFill>
                  <a:schemeClr val="tx1"/>
                </a:solidFill>
              </a:rPr>
              <a:t>Berechtigte des BOS-Funks</a:t>
            </a:r>
          </a:p>
          <a:p>
            <a:pPr>
              <a:buClr>
                <a:schemeClr val="accent5"/>
              </a:buClr>
              <a:buFont typeface="Wingdings" panose="05000000000000000000" pitchFamily="2" charset="2"/>
              <a:buChar char="§"/>
            </a:pPr>
            <a:r>
              <a:rPr lang="de-DE" sz="2000" dirty="0">
                <a:solidFill>
                  <a:schemeClr val="tx1"/>
                </a:solidFill>
              </a:rPr>
              <a:t>im Zusammenhang mit  ihren Aufgaben (lt. Gesetz oder öffentlich-rechtlicher Vereinbarung)</a:t>
            </a:r>
          </a:p>
          <a:p>
            <a:pPr marL="0" indent="0">
              <a:buClr>
                <a:schemeClr val="accent5"/>
              </a:buClr>
            </a:pPr>
            <a:endParaRPr lang="de-DE" sz="2000" dirty="0">
              <a:solidFill>
                <a:schemeClr val="tx1"/>
              </a:solidFill>
            </a:endParaRPr>
          </a:p>
          <a:p>
            <a:pPr>
              <a:buClr>
                <a:schemeClr val="accent5"/>
              </a:buClr>
              <a:buFont typeface="Wingdings" panose="05000000000000000000" pitchFamily="2" charset="2"/>
              <a:buChar char="§"/>
            </a:pPr>
            <a:r>
              <a:rPr lang="de-DE" sz="2000" dirty="0">
                <a:solidFill>
                  <a:schemeClr val="tx1"/>
                </a:solidFill>
              </a:rPr>
              <a:t>Der Anwender ist auszubilden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0032" y="3861048"/>
            <a:ext cx="1216372" cy="866513"/>
          </a:xfrm>
          <a:prstGeom prst="rect">
            <a:avLst/>
          </a:prstGeom>
        </p:spPr>
      </p:pic>
      <p:grpSp>
        <p:nvGrpSpPr>
          <p:cNvPr id="7" name="Gruppieren 6"/>
          <p:cNvGrpSpPr/>
          <p:nvPr/>
        </p:nvGrpSpPr>
        <p:grpSpPr>
          <a:xfrm>
            <a:off x="1043608" y="5805264"/>
            <a:ext cx="4968552" cy="536374"/>
            <a:chOff x="1043608" y="5805264"/>
            <a:chExt cx="4968552" cy="536374"/>
          </a:xfrm>
        </p:grpSpPr>
        <p:pic>
          <p:nvPicPr>
            <p:cNvPr id="5" name="Grafik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43608" y="5805264"/>
              <a:ext cx="576064" cy="536374"/>
            </a:xfrm>
            <a:prstGeom prst="rect">
              <a:avLst/>
            </a:prstGeom>
          </p:spPr>
        </p:pic>
        <p:sp>
          <p:nvSpPr>
            <p:cNvPr id="6" name="Textfeld 5"/>
            <p:cNvSpPr txBox="1"/>
            <p:nvPr/>
          </p:nvSpPr>
          <p:spPr>
            <a:xfrm>
              <a:off x="1619672" y="5888785"/>
              <a:ext cx="43924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800" dirty="0"/>
                <a:t>§1 BOS-Funkrichtlinie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12992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Berechtigte des BOS-funks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8840"/>
            <a:ext cx="7739063" cy="3565624"/>
          </a:xfrm>
        </p:spPr>
        <p:txBody>
          <a:bodyPr/>
          <a:lstStyle/>
          <a:p>
            <a:r>
              <a:rPr lang="de-DE" sz="2400" dirty="0"/>
              <a:t>Behörden und Organisationen mit Sicherheitsaufgaben:</a:t>
            </a:r>
          </a:p>
          <a:p>
            <a:pPr marL="285750" indent="-285750">
              <a:buClr>
                <a:schemeClr val="accent5"/>
              </a:buClr>
              <a:buFont typeface="Wingdings" panose="05000000000000000000" pitchFamily="2" charset="2"/>
              <a:buChar char="§"/>
            </a:pPr>
            <a:r>
              <a:rPr lang="de-DE" sz="1800" dirty="0">
                <a:solidFill>
                  <a:schemeClr val="tx1"/>
                </a:solidFill>
              </a:rPr>
              <a:t>Polizei (des Bundes und der Länder)</a:t>
            </a:r>
          </a:p>
          <a:p>
            <a:pPr marL="285750" indent="-285750">
              <a:buClr>
                <a:schemeClr val="accent5"/>
              </a:buClr>
              <a:buFont typeface="Wingdings" panose="05000000000000000000" pitchFamily="2" charset="2"/>
              <a:buChar char="§"/>
            </a:pPr>
            <a:r>
              <a:rPr lang="de-DE" sz="1800" dirty="0">
                <a:solidFill>
                  <a:schemeClr val="tx1"/>
                </a:solidFill>
              </a:rPr>
              <a:t>Bevölkerungsschutzbehörden (des Bundes, der Länder und der Gemeinden)</a:t>
            </a:r>
          </a:p>
          <a:p>
            <a:pPr marL="285750" indent="-285750">
              <a:buClr>
                <a:schemeClr val="accent5"/>
              </a:buClr>
              <a:buFont typeface="Wingdings" panose="05000000000000000000" pitchFamily="2" charset="2"/>
              <a:buChar char="§"/>
            </a:pPr>
            <a:r>
              <a:rPr lang="de-DE" sz="1800" dirty="0">
                <a:solidFill>
                  <a:schemeClr val="tx1"/>
                </a:solidFill>
              </a:rPr>
              <a:t>Bundeszollverwaltung</a:t>
            </a:r>
          </a:p>
          <a:p>
            <a:pPr marL="285750" indent="-285750">
              <a:buClr>
                <a:schemeClr val="accent5"/>
              </a:buClr>
              <a:buFont typeface="Wingdings" panose="05000000000000000000" pitchFamily="2" charset="2"/>
              <a:buChar char="§"/>
            </a:pPr>
            <a:r>
              <a:rPr lang="de-DE" sz="1800" dirty="0">
                <a:solidFill>
                  <a:schemeClr val="tx1"/>
                </a:solidFill>
              </a:rPr>
              <a:t>Technisches Hilfswerk</a:t>
            </a:r>
          </a:p>
          <a:p>
            <a:pPr marL="285750" indent="-285750">
              <a:buClr>
                <a:schemeClr val="accent5"/>
              </a:buClr>
              <a:buFont typeface="Wingdings" panose="05000000000000000000" pitchFamily="2" charset="2"/>
              <a:buChar char="§"/>
            </a:pPr>
            <a:r>
              <a:rPr lang="de-DE" sz="1800" dirty="0">
                <a:solidFill>
                  <a:schemeClr val="tx1"/>
                </a:solidFill>
              </a:rPr>
              <a:t>Feuerwehren</a:t>
            </a:r>
          </a:p>
          <a:p>
            <a:pPr marL="285750" indent="-285750">
              <a:buClr>
                <a:schemeClr val="accent5"/>
              </a:buClr>
              <a:buFont typeface="Wingdings" panose="05000000000000000000" pitchFamily="2" charset="2"/>
              <a:buChar char="§"/>
            </a:pPr>
            <a:r>
              <a:rPr lang="de-DE" sz="1800" dirty="0">
                <a:solidFill>
                  <a:schemeClr val="tx1"/>
                </a:solidFill>
              </a:rPr>
              <a:t>Anerkannte Hilfsorganisationen (ASB, DLRG, DRK, </a:t>
            </a:r>
            <a:r>
              <a:rPr lang="de-DE" sz="1800" dirty="0" err="1">
                <a:solidFill>
                  <a:schemeClr val="tx1"/>
                </a:solidFill>
              </a:rPr>
              <a:t>JUH</a:t>
            </a:r>
            <a:r>
              <a:rPr lang="de-DE" sz="1800" dirty="0">
                <a:solidFill>
                  <a:schemeClr val="tx1"/>
                </a:solidFill>
              </a:rPr>
              <a:t>, MHD) </a:t>
            </a:r>
            <a:r>
              <a:rPr lang="de-DE" sz="1800" i="1" dirty="0">
                <a:solidFill>
                  <a:schemeClr val="tx1"/>
                </a:solidFill>
              </a:rPr>
              <a:t>inkl. Öffentlich-rechtlicher Rettungsdienst</a:t>
            </a:r>
          </a:p>
        </p:txBody>
      </p:sp>
      <p:grpSp>
        <p:nvGrpSpPr>
          <p:cNvPr id="5" name="Gruppieren 4"/>
          <p:cNvGrpSpPr/>
          <p:nvPr/>
        </p:nvGrpSpPr>
        <p:grpSpPr>
          <a:xfrm>
            <a:off x="1043608" y="5805264"/>
            <a:ext cx="4968552" cy="536374"/>
            <a:chOff x="1043608" y="5805264"/>
            <a:chExt cx="4968552" cy="536374"/>
          </a:xfrm>
        </p:grpSpPr>
        <p:pic>
          <p:nvPicPr>
            <p:cNvPr id="6" name="Grafik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43608" y="5805264"/>
              <a:ext cx="576064" cy="536374"/>
            </a:xfrm>
            <a:prstGeom prst="rect">
              <a:avLst/>
            </a:prstGeom>
          </p:spPr>
        </p:pic>
        <p:sp>
          <p:nvSpPr>
            <p:cNvPr id="7" name="Textfeld 6"/>
            <p:cNvSpPr txBox="1"/>
            <p:nvPr/>
          </p:nvSpPr>
          <p:spPr>
            <a:xfrm>
              <a:off x="1619672" y="5888785"/>
              <a:ext cx="43924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800" dirty="0"/>
                <a:t>§4 BOS-Funkrichtlinie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61642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2.2 	Dienstvorschriften</a:t>
            </a:r>
          </a:p>
        </p:txBody>
      </p:sp>
    </p:spTree>
    <p:extLst>
      <p:ext uri="{BB962C8B-B14F-4D97-AF65-F5344CB8AC3E}">
        <p14:creationId xmlns:p14="http://schemas.microsoft.com/office/powerpoint/2010/main" val="4105113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FwDV</a:t>
            </a:r>
            <a:r>
              <a:rPr lang="de-DE" dirty="0"/>
              <a:t> / DV 810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879600"/>
            <a:ext cx="7739063" cy="1333376"/>
          </a:xfrm>
        </p:spPr>
        <p:txBody>
          <a:bodyPr/>
          <a:lstStyle/>
          <a:p>
            <a:pPr>
              <a:buClr>
                <a:schemeClr val="accent5"/>
              </a:buClr>
              <a:buFont typeface="Wingdings" panose="05000000000000000000" pitchFamily="2" charset="2"/>
              <a:buChar char="§"/>
            </a:pPr>
            <a:r>
              <a:rPr lang="de-DE" sz="2000" dirty="0">
                <a:solidFill>
                  <a:schemeClr val="tx1"/>
                </a:solidFill>
              </a:rPr>
              <a:t>Allgemeine Regelungen zur Durchführung des Funk- und Datenverkehrs</a:t>
            </a:r>
          </a:p>
          <a:p>
            <a:pPr>
              <a:buClr>
                <a:schemeClr val="accent5"/>
              </a:buClr>
              <a:buFont typeface="Wingdings" panose="05000000000000000000" pitchFamily="2" charset="2"/>
              <a:buChar char="§"/>
            </a:pPr>
            <a:r>
              <a:rPr lang="de-DE" sz="2000" dirty="0">
                <a:solidFill>
                  <a:schemeClr val="tx1"/>
                </a:solidFill>
              </a:rPr>
              <a:t>Spezielle Regelungen zur Durchführung des Funk- und Datenverkehrs in den einzelnen Betriebsarten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 bwMode="auto">
          <a:xfrm>
            <a:off x="685799" y="3573016"/>
            <a:ext cx="7739063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lnSpc>
                <a:spcPct val="90000"/>
              </a:lnSpc>
              <a:spcBef>
                <a:spcPts val="1400"/>
              </a:spcBef>
              <a:spcAft>
                <a:spcPct val="0"/>
              </a:spcAft>
              <a:defRPr sz="3200">
                <a:solidFill>
                  <a:srgbClr val="8F1936"/>
                </a:solidFill>
                <a:latin typeface="Arial"/>
                <a:ea typeface="ＭＳ Ｐゴシック" pitchFamily="-107" charset="-128"/>
                <a:cs typeface="ＭＳ Ｐゴシック" pitchFamily="-107" charset="-128"/>
              </a:defRPr>
            </a:lvl1pPr>
            <a:lvl2pPr marL="1588" indent="-1588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/>
                <a:ea typeface="ＭＳ Ｐゴシック" pitchFamily="-65" charset="-128"/>
                <a:cs typeface="Arial"/>
              </a:defRPr>
            </a:lvl2pPr>
            <a:lvl3pPr marL="363538" indent="-363538" algn="l" rtl="0" eaLnBrk="1" fontAlgn="base" hangingPunct="1">
              <a:lnSpc>
                <a:spcPct val="90000"/>
              </a:lnSpc>
              <a:spcBef>
                <a:spcPts val="1400"/>
              </a:spcBef>
              <a:spcAft>
                <a:spcPct val="0"/>
              </a:spcAft>
              <a:buClr>
                <a:srgbClr val="8F1936"/>
              </a:buClr>
              <a:buFont typeface="Bliss Regular" charset="0"/>
              <a:buAutoNum type="arabicPeriod"/>
              <a:tabLst>
                <a:tab pos="357188" algn="l"/>
              </a:tabLst>
              <a:defRPr sz="2800">
                <a:solidFill>
                  <a:schemeClr val="tx1"/>
                </a:solidFill>
                <a:latin typeface="Arial"/>
                <a:ea typeface="ＭＳ Ｐゴシック" pitchFamily="-65" charset="-128"/>
                <a:cs typeface="Arial"/>
              </a:defRPr>
            </a:lvl3pPr>
            <a:lvl4pPr marL="358775" indent="-358775" algn="l" rtl="0" eaLnBrk="1" fontAlgn="base" hangingPunct="1">
              <a:lnSpc>
                <a:spcPct val="90000"/>
              </a:lnSpc>
              <a:spcBef>
                <a:spcPts val="1400"/>
              </a:spcBef>
              <a:spcAft>
                <a:spcPct val="0"/>
              </a:spcAft>
              <a:buClr>
                <a:srgbClr val="8F1936"/>
              </a:buClr>
              <a:buFont typeface="Wingdings" pitchFamily="2" charset="2"/>
              <a:buChar char="§"/>
              <a:tabLst>
                <a:tab pos="363538" algn="l"/>
              </a:tabLst>
              <a:defRPr sz="2800">
                <a:solidFill>
                  <a:schemeClr val="tx1"/>
                </a:solidFill>
                <a:latin typeface="Arial"/>
                <a:ea typeface="ＭＳ Ｐゴシック" pitchFamily="-65" charset="-128"/>
                <a:cs typeface="Arial"/>
              </a:defRPr>
            </a:lvl4pPr>
            <a:lvl5pPr marL="360363" indent="4763" algn="l" rtl="0" eaLnBrk="1" fontAlgn="base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ＭＳ Ｐゴシック" pitchFamily="-65" charset="-128"/>
                <a:cs typeface="Arial"/>
              </a:defRPr>
            </a:lvl5pPr>
            <a:lvl6pPr marL="846138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20000"/>
              </a:spcAft>
              <a:defRPr sz="2600">
                <a:solidFill>
                  <a:schemeClr val="bg2"/>
                </a:solidFill>
                <a:latin typeface="+mn-lt"/>
                <a:ea typeface="+mn-ea"/>
              </a:defRPr>
            </a:lvl6pPr>
            <a:lvl7pPr marL="1303338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20000"/>
              </a:spcAft>
              <a:defRPr sz="2600">
                <a:solidFill>
                  <a:schemeClr val="bg2"/>
                </a:solidFill>
                <a:latin typeface="+mn-lt"/>
                <a:ea typeface="+mn-ea"/>
              </a:defRPr>
            </a:lvl7pPr>
            <a:lvl8pPr marL="1760538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20000"/>
              </a:spcAft>
              <a:defRPr sz="2600">
                <a:solidFill>
                  <a:schemeClr val="bg2"/>
                </a:solidFill>
                <a:latin typeface="+mn-lt"/>
                <a:ea typeface="+mn-ea"/>
              </a:defRPr>
            </a:lvl8pPr>
            <a:lvl9pPr marL="2217738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20000"/>
              </a:spcAft>
              <a:defRPr sz="2600">
                <a:solidFill>
                  <a:schemeClr val="bg2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de-DE" sz="2000" kern="0" dirty="0">
                <a:solidFill>
                  <a:srgbClr val="871D33"/>
                </a:solidFill>
              </a:rPr>
              <a:t>Gliederung der </a:t>
            </a:r>
            <a:r>
              <a:rPr lang="de-DE" sz="2000" kern="0" dirty="0" err="1">
                <a:solidFill>
                  <a:srgbClr val="871D33"/>
                </a:solidFill>
              </a:rPr>
              <a:t>FwDV</a:t>
            </a:r>
            <a:r>
              <a:rPr lang="de-DE" sz="2000" kern="0" dirty="0">
                <a:solidFill>
                  <a:srgbClr val="871D33"/>
                </a:solidFill>
              </a:rPr>
              <a:t> / DV 810: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sz="1800" kern="0" dirty="0">
                <a:solidFill>
                  <a:srgbClr val="000000"/>
                </a:solidFill>
              </a:rPr>
              <a:t>Teil I: Digitaler Sprech- und Datenfunkverkehr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sz="1800" kern="0" dirty="0">
                <a:solidFill>
                  <a:srgbClr val="000000"/>
                </a:solidFill>
              </a:rPr>
              <a:t>Teil II: Analoger Sprechfunkverkehr</a:t>
            </a:r>
          </a:p>
          <a:p>
            <a:pPr marL="0" indent="0" algn="ctr"/>
            <a:endParaRPr lang="de-DE" sz="1800" kern="0" dirty="0">
              <a:solidFill>
                <a:srgbClr val="000000"/>
              </a:solidFill>
              <a:hlinkClick r:id="rId3"/>
            </a:endParaRPr>
          </a:p>
          <a:p>
            <a:pPr marL="0" indent="0" algn="ctr"/>
            <a:r>
              <a:rPr lang="de-DE" sz="1800" kern="0" dirty="0">
                <a:solidFill>
                  <a:srgbClr val="C0C0C0">
                    <a:lumMod val="60000"/>
                    <a:lumOff val="40000"/>
                  </a:srgbClr>
                </a:solidFill>
                <a:hlinkClick r:id="rId3"/>
              </a:rPr>
              <a:t>https://bks-portal.rlp.de/sites/default/files/og-group/24275/dokumente/FwDV%20810.pdf</a:t>
            </a:r>
            <a:endParaRPr lang="de-DE" sz="1800" kern="0" dirty="0">
              <a:solidFill>
                <a:srgbClr val="C0C0C0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540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2.3 	Verschwiegenheitspflicht / 	Verpflichtungsgesetz</a:t>
            </a:r>
          </a:p>
        </p:txBody>
      </p:sp>
    </p:spTree>
    <p:extLst>
      <p:ext uri="{BB962C8B-B14F-4D97-AF65-F5344CB8AC3E}">
        <p14:creationId xmlns:p14="http://schemas.microsoft.com/office/powerpoint/2010/main" val="2397575534"/>
      </p:ext>
    </p:extLst>
  </p:cSld>
  <p:clrMapOvr>
    <a:masterClrMapping/>
  </p:clrMapOvr>
</p:sld>
</file>

<file path=ppt/theme/theme1.xml><?xml version="1.0" encoding="utf-8"?>
<a:theme xmlns:a="http://schemas.openxmlformats.org/drawingml/2006/main" name="Folienmaster_lfks">
  <a:themeElements>
    <a:clrScheme name="Landes-Rot">
      <a:dk1>
        <a:srgbClr val="000000"/>
      </a:dk1>
      <a:lt1>
        <a:srgbClr val="FFFFFF"/>
      </a:lt1>
      <a:dk2>
        <a:srgbClr val="871D33"/>
      </a:dk2>
      <a:lt2>
        <a:srgbClr val="2D2015"/>
      </a:lt2>
      <a:accent1>
        <a:srgbClr val="E7D2D6"/>
      </a:accent1>
      <a:accent2>
        <a:srgbClr val="CFA5AD"/>
      </a:accent2>
      <a:accent3>
        <a:srgbClr val="B77785"/>
      </a:accent3>
      <a:accent4>
        <a:srgbClr val="9F4A5C"/>
      </a:accent4>
      <a:accent5>
        <a:srgbClr val="871D33"/>
      </a:accent5>
      <a:accent6>
        <a:srgbClr val="C0C0C0"/>
      </a:accent6>
      <a:hlink>
        <a:srgbClr val="CCB400"/>
      </a:hlink>
      <a:folHlink>
        <a:srgbClr val="8C9EA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ＭＳ Ｐゴシック" pitchFamily="-112" charset="-128"/>
            <a:cs typeface="ＭＳ Ｐゴシック" pitchFamily="-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ＭＳ Ｐゴシック" pitchFamily="-112" charset="-128"/>
            <a:cs typeface="ＭＳ Ｐゴシック" pitchFamily="-112" charset="-128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fzählung Standart 1">
        <a:dk1>
          <a:srgbClr val="000000"/>
        </a:dk1>
        <a:lt1>
          <a:srgbClr val="FFFFFF"/>
        </a:lt1>
        <a:dk2>
          <a:srgbClr val="871D33"/>
        </a:dk2>
        <a:lt2>
          <a:srgbClr val="2D2015"/>
        </a:lt2>
        <a:accent1>
          <a:srgbClr val="F6D1C6"/>
        </a:accent1>
        <a:accent2>
          <a:srgbClr val="8F5F2F"/>
        </a:accent2>
        <a:accent3>
          <a:srgbClr val="FFFFFF"/>
        </a:accent3>
        <a:accent4>
          <a:srgbClr val="000000"/>
        </a:accent4>
        <a:accent5>
          <a:srgbClr val="FAE5DF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Folienmaster_lfks">
  <a:themeElements>
    <a:clrScheme name="Benutzerdefiniert 3">
      <a:dk1>
        <a:srgbClr val="000000"/>
      </a:dk1>
      <a:lt1>
        <a:srgbClr val="FFFFFF"/>
      </a:lt1>
      <a:dk2>
        <a:srgbClr val="871D33"/>
      </a:dk2>
      <a:lt2>
        <a:srgbClr val="2D2015"/>
      </a:lt2>
      <a:accent1>
        <a:srgbClr val="E7D2D6"/>
      </a:accent1>
      <a:accent2>
        <a:srgbClr val="CFA5AD"/>
      </a:accent2>
      <a:accent3>
        <a:srgbClr val="B77785"/>
      </a:accent3>
      <a:accent4>
        <a:srgbClr val="9F4A5C"/>
      </a:accent4>
      <a:accent5>
        <a:srgbClr val="871D33"/>
      </a:accent5>
      <a:accent6>
        <a:srgbClr val="C0C0C0"/>
      </a:accent6>
      <a:hlink>
        <a:srgbClr val="C0C0C0"/>
      </a:hlink>
      <a:folHlink>
        <a:srgbClr val="C0C0C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ＭＳ Ｐゴシック" pitchFamily="-112" charset="-128"/>
            <a:cs typeface="ＭＳ Ｐゴシック" pitchFamily="-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ＭＳ Ｐゴシック" pitchFamily="-112" charset="-128"/>
            <a:cs typeface="ＭＳ Ｐゴシック" pitchFamily="-112" charset="-128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fzählung Standart 1">
        <a:dk1>
          <a:srgbClr val="000000"/>
        </a:dk1>
        <a:lt1>
          <a:srgbClr val="FFFFFF"/>
        </a:lt1>
        <a:dk2>
          <a:srgbClr val="871D33"/>
        </a:dk2>
        <a:lt2>
          <a:srgbClr val="2D2015"/>
        </a:lt2>
        <a:accent1>
          <a:srgbClr val="F6D1C6"/>
        </a:accent1>
        <a:accent2>
          <a:srgbClr val="8F5F2F"/>
        </a:accent2>
        <a:accent3>
          <a:srgbClr val="FFFFFF"/>
        </a:accent3>
        <a:accent4>
          <a:srgbClr val="000000"/>
        </a:accent4>
        <a:accent5>
          <a:srgbClr val="FAE5DF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customXsn xmlns="http://schemas.microsoft.com/office/2006/metadata/customXsn">
  <xsnLocation>http://intranet/_cts/Word-Dokument (2007)/220cfe8ec6df9e16customXsn.xsn</xsnLocation>
  <cached>True</cached>
  <openByDefault>True</openByDefault>
  <xsnScope>http://intranet</xsnScope>
</customXsn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rgaenzendeInfos xmlns="7e132b99-a126-4418-9f0f-d82c01e3054b" xsi:nil="true"/>
    <Unterrichtseinheit xmlns="7e132b99-a126-4418-9f0f-d82c01e3054b" xsi:nil="true"/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Word-Datei (2007)" ma:contentTypeID="0x0101004BFDAE3AACC7E14A848B43DB703D43EA009D5A0F31896E004FAC62277B73DEB69A" ma:contentTypeVersion="7" ma:contentTypeDescription="" ma:contentTypeScope="" ma:versionID="90b7d608e74570253b40d74e866bedfa">
  <xsd:schema xmlns:xsd="http://www.w3.org/2001/XMLSchema" xmlns:xs="http://www.w3.org/2001/XMLSchema" xmlns:p="http://schemas.microsoft.com/office/2006/metadata/properties" xmlns:ns2="7e132b99-a126-4418-9f0f-d82c01e3054b" targetNamespace="http://schemas.microsoft.com/office/2006/metadata/properties" ma:root="true" ma:fieldsID="3990ea2898aef24dd4c604f2fcb49371" ns2:_="">
    <xsd:import namespace="7e132b99-a126-4418-9f0f-d82c01e3054b"/>
    <xsd:element name="properties">
      <xsd:complexType>
        <xsd:sequence>
          <xsd:element name="documentManagement">
            <xsd:complexType>
              <xsd:all>
                <xsd:element ref="ns2:Unterrichtseinheit" minOccurs="0"/>
                <xsd:element ref="ns2:ErgaenzendeInfo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132b99-a126-4418-9f0f-d82c01e3054b" elementFormDefault="qualified">
    <xsd:import namespace="http://schemas.microsoft.com/office/2006/documentManagement/types"/>
    <xsd:import namespace="http://schemas.microsoft.com/office/infopath/2007/PartnerControls"/>
    <xsd:element name="Unterrichtseinheit" ma:index="8" nillable="true" ma:displayName="Unterrichtseinheit" ma:format="Dropdown" ma:internalName="Unterrichtseinheit">
      <xsd:simpleType>
        <xsd:restriction base="dms:Choice">
          <xsd:enumeration value="ABC"/>
          <xsd:enumeration value="Ausbilden"/>
        </xsd:restriction>
      </xsd:simpleType>
    </xsd:element>
    <xsd:element name="ErgaenzendeInfos" ma:index="9" nillable="true" ma:displayName="Ergänzende Infos" ma:format="Dropdown" ma:internalName="ErgaenzendeInfos">
      <xsd:simpleType>
        <xsd:restriction base="dms:Choice">
          <xsd:enumeration value="Erg. Info´s"/>
          <xsd:enumeration value="Präsentationen"/>
          <xsd:enumeration value="Vorbereitung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9957E8E-56FE-4995-ACD7-E7064668B01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950EE16-9336-4DD8-93E4-8EC68285A27E}">
  <ds:schemaRefs>
    <ds:schemaRef ds:uri="http://schemas.microsoft.com/office/2006/metadata/customXsn"/>
  </ds:schemaRefs>
</ds:datastoreItem>
</file>

<file path=customXml/itemProps3.xml><?xml version="1.0" encoding="utf-8"?>
<ds:datastoreItem xmlns:ds="http://schemas.openxmlformats.org/officeDocument/2006/customXml" ds:itemID="{58AA3FDB-AF5E-41D5-98E4-CCC88D19B6E9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7e132b99-a126-4418-9f0f-d82c01e3054b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9E8B254F-4BBF-4DB5-9DD3-712B84D729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e132b99-a126-4418-9f0f-d82c01e305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Folienmaster_lfks</Template>
  <TotalTime>0</TotalTime>
  <Words>550</Words>
  <Application>Microsoft Office PowerPoint</Application>
  <PresentationFormat>Bildschirmpräsentation (4:3)</PresentationFormat>
  <Paragraphs>137</Paragraphs>
  <Slides>20</Slides>
  <Notes>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20</vt:i4>
      </vt:variant>
    </vt:vector>
  </HeadingPairs>
  <TitlesOfParts>
    <vt:vector size="27" baseType="lpstr">
      <vt:lpstr>Arial</vt:lpstr>
      <vt:lpstr>Bliss Light</vt:lpstr>
      <vt:lpstr>Bliss Regular</vt:lpstr>
      <vt:lpstr>Symbol</vt:lpstr>
      <vt:lpstr>Wingdings</vt:lpstr>
      <vt:lpstr>Folienmaster_lfks</vt:lpstr>
      <vt:lpstr>1_Folienmaster_lfks</vt:lpstr>
      <vt:lpstr>2  Rechtliche Grundlagen</vt:lpstr>
      <vt:lpstr>Gliederung</vt:lpstr>
      <vt:lpstr>2.1  Behörden und  Organisationen mit  Sicherheitsaufgaben</vt:lpstr>
      <vt:lpstr>Funkdienste</vt:lpstr>
      <vt:lpstr>Rechtliche Grundlagen</vt:lpstr>
      <vt:lpstr>Berechtigte des BOS-funks</vt:lpstr>
      <vt:lpstr>2.2  Dienstvorschriften</vt:lpstr>
      <vt:lpstr>FwDV / DV 810</vt:lpstr>
      <vt:lpstr>2.3  Verschwiegenheitspflicht /  Verpflichtungsgesetz</vt:lpstr>
      <vt:lpstr>Rechtliche Grundlagen</vt:lpstr>
      <vt:lpstr>Grundgesetz</vt:lpstr>
      <vt:lpstr>Rechtliche Grundlagen</vt:lpstr>
      <vt:lpstr>TTDSG</vt:lpstr>
      <vt:lpstr>Rechtliche Grundlagen</vt:lpstr>
      <vt:lpstr>Strafgesetzbuch</vt:lpstr>
      <vt:lpstr>Strafgesetzbuch</vt:lpstr>
      <vt:lpstr>Rechtliche Grundlagen</vt:lpstr>
      <vt:lpstr>Verpflichtungsgesetz</vt:lpstr>
      <vt:lpstr>Verpflichtungserklärung</vt:lpstr>
      <vt:lpstr>Fragen?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Kreisausbildung_Sprechfunk_2_Rechtliche_Grundlagen</dc:title>
  <dc:creator>Referendar-1</dc:creator>
  <cp:lastModifiedBy>Desire Schmitt</cp:lastModifiedBy>
  <cp:revision>153</cp:revision>
  <cp:lastPrinted>2009-02-09T14:57:03Z</cp:lastPrinted>
  <dcterms:created xsi:type="dcterms:W3CDTF">2013-08-06T07:01:55Z</dcterms:created>
  <dcterms:modified xsi:type="dcterms:W3CDTF">2024-01-03T12:09:40Z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0x0101004BFDAE3AACC7E14A848B43DB703D43EA009D5A0F31896E004FAC62277B73DEB69A</vt:lpwstr>
  </property>
</Properties>
</file>