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99" r:id="rId5"/>
  </p:sldMasterIdLst>
  <p:notesMasterIdLst>
    <p:notesMasterId r:id="rId56"/>
  </p:notesMasterIdLst>
  <p:handoutMasterIdLst>
    <p:handoutMasterId r:id="rId57"/>
  </p:handoutMasterIdLst>
  <p:sldIdLst>
    <p:sldId id="346" r:id="rId6"/>
    <p:sldId id="429" r:id="rId7"/>
    <p:sldId id="427" r:id="rId8"/>
    <p:sldId id="461" r:id="rId9"/>
    <p:sldId id="431" r:id="rId10"/>
    <p:sldId id="430" r:id="rId11"/>
    <p:sldId id="434" r:id="rId12"/>
    <p:sldId id="466" r:id="rId13"/>
    <p:sldId id="444" r:id="rId14"/>
    <p:sldId id="463" r:id="rId15"/>
    <p:sldId id="499" r:id="rId16"/>
    <p:sldId id="500" r:id="rId17"/>
    <p:sldId id="501" r:id="rId18"/>
    <p:sldId id="569" r:id="rId19"/>
    <p:sldId id="503" r:id="rId20"/>
    <p:sldId id="555" r:id="rId21"/>
    <p:sldId id="505" r:id="rId22"/>
    <p:sldId id="524" r:id="rId23"/>
    <p:sldId id="507" r:id="rId24"/>
    <p:sldId id="508" r:id="rId25"/>
    <p:sldId id="509" r:id="rId26"/>
    <p:sldId id="510" r:id="rId27"/>
    <p:sldId id="535" r:id="rId28"/>
    <p:sldId id="513" r:id="rId29"/>
    <p:sldId id="568" r:id="rId30"/>
    <p:sldId id="515" r:id="rId31"/>
    <p:sldId id="518" r:id="rId32"/>
    <p:sldId id="445" r:id="rId33"/>
    <p:sldId id="459" r:id="rId34"/>
    <p:sldId id="446" r:id="rId35"/>
    <p:sldId id="447" r:id="rId36"/>
    <p:sldId id="450" r:id="rId37"/>
    <p:sldId id="477" r:id="rId38"/>
    <p:sldId id="467" r:id="rId39"/>
    <p:sldId id="468" r:id="rId40"/>
    <p:sldId id="469" r:id="rId41"/>
    <p:sldId id="457" r:id="rId42"/>
    <p:sldId id="458" r:id="rId43"/>
    <p:sldId id="455" r:id="rId44"/>
    <p:sldId id="456" r:id="rId45"/>
    <p:sldId id="464" r:id="rId46"/>
    <p:sldId id="471" r:id="rId47"/>
    <p:sldId id="465" r:id="rId48"/>
    <p:sldId id="473" r:id="rId49"/>
    <p:sldId id="474" r:id="rId50"/>
    <p:sldId id="475" r:id="rId51"/>
    <p:sldId id="476" r:id="rId52"/>
    <p:sldId id="378" r:id="rId53"/>
    <p:sldId id="470" r:id="rId54"/>
    <p:sldId id="344" r:id="rId5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016" autoAdjust="0"/>
  </p:normalViewPr>
  <p:slideViewPr>
    <p:cSldViewPr showGuides="1">
      <p:cViewPr varScale="1">
        <p:scale>
          <a:sx n="114" d="100"/>
          <a:sy n="114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64372-9E9E-4A03-9D0D-05CC42441EB8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5F165252-8844-4457-AF31-6998A976C40C}">
      <dgm:prSet phldrT="[Text]"/>
      <dgm:spPr/>
      <dgm:t>
        <a:bodyPr/>
        <a:lstStyle/>
        <a:p>
          <a:r>
            <a:rPr lang="de-DE" dirty="0"/>
            <a:t>Gruppenkommunikation</a:t>
          </a:r>
        </a:p>
      </dgm:t>
    </dgm:pt>
    <dgm:pt modelId="{834B1CCB-821E-4BD8-8E69-13AFE8EE8839}" type="parTrans" cxnId="{934831CB-BBC4-4A03-9BF9-67503718951E}">
      <dgm:prSet/>
      <dgm:spPr/>
      <dgm:t>
        <a:bodyPr/>
        <a:lstStyle/>
        <a:p>
          <a:endParaRPr lang="de-DE"/>
        </a:p>
      </dgm:t>
    </dgm:pt>
    <dgm:pt modelId="{D9CB308C-2609-49C6-9C83-267A60FE785E}" type="sibTrans" cxnId="{934831CB-BBC4-4A03-9BF9-67503718951E}">
      <dgm:prSet/>
      <dgm:spPr/>
      <dgm:t>
        <a:bodyPr/>
        <a:lstStyle/>
        <a:p>
          <a:endParaRPr lang="de-DE"/>
        </a:p>
      </dgm:t>
    </dgm:pt>
    <dgm:pt modelId="{00A91085-8076-452D-95B4-D492200C39C0}">
      <dgm:prSet phldrT="[Text]"/>
      <dgm:spPr/>
      <dgm:t>
        <a:bodyPr/>
        <a:lstStyle/>
        <a:p>
          <a:r>
            <a:rPr lang="de-DE" dirty="0"/>
            <a:t>Einzelkommunikation</a:t>
          </a:r>
        </a:p>
      </dgm:t>
    </dgm:pt>
    <dgm:pt modelId="{684022D5-F505-43D8-A299-0E5CE75DC1F3}" type="parTrans" cxnId="{5F15F4BD-6A5A-44B0-B2CA-9084F6939C23}">
      <dgm:prSet/>
      <dgm:spPr/>
      <dgm:t>
        <a:bodyPr/>
        <a:lstStyle/>
        <a:p>
          <a:endParaRPr lang="de-DE"/>
        </a:p>
      </dgm:t>
    </dgm:pt>
    <dgm:pt modelId="{3A70A166-7658-46A2-9A62-47818CFC1F4D}" type="sibTrans" cxnId="{5F15F4BD-6A5A-44B0-B2CA-9084F6939C23}">
      <dgm:prSet/>
      <dgm:spPr/>
      <dgm:t>
        <a:bodyPr/>
        <a:lstStyle/>
        <a:p>
          <a:endParaRPr lang="de-DE"/>
        </a:p>
      </dgm:t>
    </dgm:pt>
    <dgm:pt modelId="{7EE078AF-5AC7-4F6D-AB14-0371A7F61094}">
      <dgm:prSet phldrT="[Text]"/>
      <dgm:spPr/>
      <dgm:t>
        <a:bodyPr/>
        <a:lstStyle/>
        <a:p>
          <a:r>
            <a:rPr lang="de-DE" dirty="0"/>
            <a:t>Notruf</a:t>
          </a:r>
        </a:p>
      </dgm:t>
    </dgm:pt>
    <dgm:pt modelId="{5EFF9313-DA6A-45B4-B28D-759948753177}" type="parTrans" cxnId="{D052A860-8529-490A-B4AC-94352D02412A}">
      <dgm:prSet/>
      <dgm:spPr/>
      <dgm:t>
        <a:bodyPr/>
        <a:lstStyle/>
        <a:p>
          <a:endParaRPr lang="de-DE"/>
        </a:p>
      </dgm:t>
    </dgm:pt>
    <dgm:pt modelId="{2922CA85-14D7-4034-A8B7-51E296382721}" type="sibTrans" cxnId="{D052A860-8529-490A-B4AC-94352D02412A}">
      <dgm:prSet/>
      <dgm:spPr/>
      <dgm:t>
        <a:bodyPr/>
        <a:lstStyle/>
        <a:p>
          <a:endParaRPr lang="de-DE"/>
        </a:p>
      </dgm:t>
    </dgm:pt>
    <dgm:pt modelId="{611907BA-F802-4707-96F7-8705EE09DE3D}">
      <dgm:prSet phldrT="[Text]"/>
      <dgm:spPr/>
      <dgm:t>
        <a:bodyPr/>
        <a:lstStyle/>
        <a:p>
          <a:r>
            <a:rPr lang="de-DE" dirty="0" err="1"/>
            <a:t>SDS</a:t>
          </a:r>
          <a:endParaRPr lang="de-DE" dirty="0"/>
        </a:p>
      </dgm:t>
    </dgm:pt>
    <dgm:pt modelId="{B7717AF0-A8CD-490E-8B18-CA014BDA30EF}" type="parTrans" cxnId="{C43560F9-13F1-4D5F-BDD5-FF8907C4C787}">
      <dgm:prSet/>
      <dgm:spPr/>
      <dgm:t>
        <a:bodyPr/>
        <a:lstStyle/>
        <a:p>
          <a:endParaRPr lang="de-DE"/>
        </a:p>
      </dgm:t>
    </dgm:pt>
    <dgm:pt modelId="{D015155D-E3E1-4C16-86B0-CAF4CFA65BB5}" type="sibTrans" cxnId="{C43560F9-13F1-4D5F-BDD5-FF8907C4C787}">
      <dgm:prSet/>
      <dgm:spPr/>
      <dgm:t>
        <a:bodyPr/>
        <a:lstStyle/>
        <a:p>
          <a:endParaRPr lang="de-DE"/>
        </a:p>
      </dgm:t>
    </dgm:pt>
    <dgm:pt modelId="{DB510616-D26B-4D94-AF51-911856351614}">
      <dgm:prSet phldrT="[Text]"/>
      <dgm:spPr/>
      <dgm:t>
        <a:bodyPr/>
        <a:lstStyle/>
        <a:p>
          <a:r>
            <a:rPr lang="de-DE" dirty="0" err="1"/>
            <a:t>TSD</a:t>
          </a:r>
          <a:endParaRPr lang="de-DE" dirty="0"/>
        </a:p>
      </dgm:t>
    </dgm:pt>
    <dgm:pt modelId="{7ABAF62F-DBFB-44FB-B01D-05C227B8BB71}" type="parTrans" cxnId="{F507048B-7EB6-46B1-9671-F6F2BB7038A5}">
      <dgm:prSet/>
      <dgm:spPr/>
      <dgm:t>
        <a:bodyPr/>
        <a:lstStyle/>
        <a:p>
          <a:endParaRPr lang="de-DE"/>
        </a:p>
      </dgm:t>
    </dgm:pt>
    <dgm:pt modelId="{FE3E0FB3-BB1D-4E1D-833B-BA0D28ED5DCE}" type="sibTrans" cxnId="{F507048B-7EB6-46B1-9671-F6F2BB7038A5}">
      <dgm:prSet/>
      <dgm:spPr/>
      <dgm:t>
        <a:bodyPr/>
        <a:lstStyle/>
        <a:p>
          <a:endParaRPr lang="de-DE"/>
        </a:p>
      </dgm:t>
    </dgm:pt>
    <dgm:pt modelId="{A47F94B6-4E75-43A8-BDCC-E6AF9843D884}" type="pres">
      <dgm:prSet presAssocID="{6AC64372-9E9E-4A03-9D0D-05CC42441EB8}" presName="linear" presStyleCnt="0">
        <dgm:presLayoutVars>
          <dgm:dir/>
          <dgm:resizeHandles val="exact"/>
        </dgm:presLayoutVars>
      </dgm:prSet>
      <dgm:spPr/>
    </dgm:pt>
    <dgm:pt modelId="{24FE07F7-7305-4F8E-A9B3-A574CC0197DC}" type="pres">
      <dgm:prSet presAssocID="{5F165252-8844-4457-AF31-6998A976C40C}" presName="comp" presStyleCnt="0"/>
      <dgm:spPr/>
    </dgm:pt>
    <dgm:pt modelId="{D5E9EC57-4835-4266-83F6-6C085853626F}" type="pres">
      <dgm:prSet presAssocID="{5F165252-8844-4457-AF31-6998A976C40C}" presName="box" presStyleLbl="node1" presStyleIdx="0" presStyleCnt="5"/>
      <dgm:spPr/>
    </dgm:pt>
    <dgm:pt modelId="{3A812813-99FF-4EF0-A4D5-57CFA2C739AB}" type="pres">
      <dgm:prSet presAssocID="{5F165252-8844-4457-AF31-6998A976C40C}" presName="img" presStyleLbl="fgImgPlace1" presStyleIdx="0" presStyleCnt="5" custScaleX="46318" custScaleY="1057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B7777D-39F9-4CA1-A4C3-2460370D8DDA}" type="pres">
      <dgm:prSet presAssocID="{5F165252-8844-4457-AF31-6998A976C40C}" presName="text" presStyleLbl="node1" presStyleIdx="0" presStyleCnt="5">
        <dgm:presLayoutVars>
          <dgm:bulletEnabled val="1"/>
        </dgm:presLayoutVars>
      </dgm:prSet>
      <dgm:spPr/>
    </dgm:pt>
    <dgm:pt modelId="{78284FF6-F771-4655-AF2B-2232B5822F7D}" type="pres">
      <dgm:prSet presAssocID="{D9CB308C-2609-49C6-9C83-267A60FE785E}" presName="spacer" presStyleCnt="0"/>
      <dgm:spPr/>
    </dgm:pt>
    <dgm:pt modelId="{9523209E-9BF1-4970-B461-9133DFC17343}" type="pres">
      <dgm:prSet presAssocID="{00A91085-8076-452D-95B4-D492200C39C0}" presName="comp" presStyleCnt="0"/>
      <dgm:spPr/>
    </dgm:pt>
    <dgm:pt modelId="{23C340E0-253E-42C6-BFF1-26575C691CD6}" type="pres">
      <dgm:prSet presAssocID="{00A91085-8076-452D-95B4-D492200C39C0}" presName="box" presStyleLbl="node1" presStyleIdx="1" presStyleCnt="5"/>
      <dgm:spPr/>
    </dgm:pt>
    <dgm:pt modelId="{8EB5A85E-2081-4439-A5E0-A61DEF104988}" type="pres">
      <dgm:prSet presAssocID="{00A91085-8076-452D-95B4-D492200C39C0}" presName="img" presStyleLbl="fgImgPlace1" presStyleIdx="1" presStyleCnt="5" custScaleX="46318" custScaleY="1057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E07811F-E7EE-479A-AF39-E39DB1894CE0}" type="pres">
      <dgm:prSet presAssocID="{00A91085-8076-452D-95B4-D492200C39C0}" presName="text" presStyleLbl="node1" presStyleIdx="1" presStyleCnt="5">
        <dgm:presLayoutVars>
          <dgm:bulletEnabled val="1"/>
        </dgm:presLayoutVars>
      </dgm:prSet>
      <dgm:spPr/>
    </dgm:pt>
    <dgm:pt modelId="{EF82A81E-005F-4FFC-B29F-44A332D582F7}" type="pres">
      <dgm:prSet presAssocID="{3A70A166-7658-46A2-9A62-47818CFC1F4D}" presName="spacer" presStyleCnt="0"/>
      <dgm:spPr/>
    </dgm:pt>
    <dgm:pt modelId="{B1434248-127C-4DBD-AADF-0C97BDAB4B0A}" type="pres">
      <dgm:prSet presAssocID="{7EE078AF-5AC7-4F6D-AB14-0371A7F61094}" presName="comp" presStyleCnt="0"/>
      <dgm:spPr/>
    </dgm:pt>
    <dgm:pt modelId="{6474B1BB-D4C5-47CD-BA1C-D500B2723C88}" type="pres">
      <dgm:prSet presAssocID="{7EE078AF-5AC7-4F6D-AB14-0371A7F61094}" presName="box" presStyleLbl="node1" presStyleIdx="2" presStyleCnt="5"/>
      <dgm:spPr/>
    </dgm:pt>
    <dgm:pt modelId="{BB889E44-8CC9-4853-9DC6-61D9E3C6B8DA}" type="pres">
      <dgm:prSet presAssocID="{7EE078AF-5AC7-4F6D-AB14-0371A7F61094}" presName="img" presStyleLbl="fgImgPlace1" presStyleIdx="2" presStyleCnt="5" custScaleX="46318" custScaleY="1057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5BC207E-807A-4EA0-843E-6084ECE73D10}" type="pres">
      <dgm:prSet presAssocID="{7EE078AF-5AC7-4F6D-AB14-0371A7F61094}" presName="text" presStyleLbl="node1" presStyleIdx="2" presStyleCnt="5">
        <dgm:presLayoutVars>
          <dgm:bulletEnabled val="1"/>
        </dgm:presLayoutVars>
      </dgm:prSet>
      <dgm:spPr/>
    </dgm:pt>
    <dgm:pt modelId="{EBB47862-7F63-4F72-A1D9-B6D920D883C6}" type="pres">
      <dgm:prSet presAssocID="{2922CA85-14D7-4034-A8B7-51E296382721}" presName="spacer" presStyleCnt="0"/>
      <dgm:spPr/>
    </dgm:pt>
    <dgm:pt modelId="{93ECFE80-1765-48EA-8031-658FAF5DAB0C}" type="pres">
      <dgm:prSet presAssocID="{611907BA-F802-4707-96F7-8705EE09DE3D}" presName="comp" presStyleCnt="0"/>
      <dgm:spPr/>
    </dgm:pt>
    <dgm:pt modelId="{90FAB7E1-8223-448A-9172-AE61CCC0C743}" type="pres">
      <dgm:prSet presAssocID="{611907BA-F802-4707-96F7-8705EE09DE3D}" presName="box" presStyleLbl="node1" presStyleIdx="3" presStyleCnt="5"/>
      <dgm:spPr/>
    </dgm:pt>
    <dgm:pt modelId="{9823313D-0347-4A30-AE2B-579CE993D6D0}" type="pres">
      <dgm:prSet presAssocID="{611907BA-F802-4707-96F7-8705EE09DE3D}" presName="img" presStyleLbl="fgImgPlace1" presStyleIdx="3" presStyleCnt="5" custScaleX="46318" custScaleY="10571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9D35D1D-2B5A-45B1-B42B-03119F5F0DA7}" type="pres">
      <dgm:prSet presAssocID="{611907BA-F802-4707-96F7-8705EE09DE3D}" presName="text" presStyleLbl="node1" presStyleIdx="3" presStyleCnt="5">
        <dgm:presLayoutVars>
          <dgm:bulletEnabled val="1"/>
        </dgm:presLayoutVars>
      </dgm:prSet>
      <dgm:spPr/>
    </dgm:pt>
    <dgm:pt modelId="{E3C0E809-3511-41E2-A0D6-0543A53CA6C3}" type="pres">
      <dgm:prSet presAssocID="{D015155D-E3E1-4C16-86B0-CAF4CFA65BB5}" presName="spacer" presStyleCnt="0"/>
      <dgm:spPr/>
    </dgm:pt>
    <dgm:pt modelId="{B033DF37-8B70-45AE-8E38-ACFDD1A709D5}" type="pres">
      <dgm:prSet presAssocID="{DB510616-D26B-4D94-AF51-911856351614}" presName="comp" presStyleCnt="0"/>
      <dgm:spPr/>
    </dgm:pt>
    <dgm:pt modelId="{9F80CA29-8674-4FFF-BD97-D55BCD33E718}" type="pres">
      <dgm:prSet presAssocID="{DB510616-D26B-4D94-AF51-911856351614}" presName="box" presStyleLbl="node1" presStyleIdx="4" presStyleCnt="5"/>
      <dgm:spPr/>
    </dgm:pt>
    <dgm:pt modelId="{FA29CC3F-752C-47CF-B560-2614D73DD817}" type="pres">
      <dgm:prSet presAssocID="{DB510616-D26B-4D94-AF51-911856351614}" presName="img" presStyleLbl="fgImgPlace1" presStyleIdx="4" presStyleCnt="5" custScaleX="46318" custScaleY="10571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57E1E4D-EB17-4EDF-80CF-E54D6540BC49}" type="pres">
      <dgm:prSet presAssocID="{DB510616-D26B-4D94-AF51-911856351614}" presName="text" presStyleLbl="node1" presStyleIdx="4" presStyleCnt="5">
        <dgm:presLayoutVars>
          <dgm:bulletEnabled val="1"/>
        </dgm:presLayoutVars>
      </dgm:prSet>
      <dgm:spPr/>
    </dgm:pt>
  </dgm:ptLst>
  <dgm:cxnLst>
    <dgm:cxn modelId="{10B37408-5F3D-48A0-AD45-AF87E2547BC2}" type="presOf" srcId="{DB510616-D26B-4D94-AF51-911856351614}" destId="{F57E1E4D-EB17-4EDF-80CF-E54D6540BC49}" srcOrd="1" destOrd="0" presId="urn:microsoft.com/office/officeart/2005/8/layout/vList4"/>
    <dgm:cxn modelId="{7C135F10-3C4C-4B47-BC53-457C9B08030F}" type="presOf" srcId="{611907BA-F802-4707-96F7-8705EE09DE3D}" destId="{90FAB7E1-8223-448A-9172-AE61CCC0C743}" srcOrd="0" destOrd="0" presId="urn:microsoft.com/office/officeart/2005/8/layout/vList4"/>
    <dgm:cxn modelId="{A51FA019-7896-494E-887E-9EE4A6A2679E}" type="presOf" srcId="{DB510616-D26B-4D94-AF51-911856351614}" destId="{9F80CA29-8674-4FFF-BD97-D55BCD33E718}" srcOrd="0" destOrd="0" presId="urn:microsoft.com/office/officeart/2005/8/layout/vList4"/>
    <dgm:cxn modelId="{61531A21-450F-4C3D-B19C-C95718931C27}" type="presOf" srcId="{611907BA-F802-4707-96F7-8705EE09DE3D}" destId="{C9D35D1D-2B5A-45B1-B42B-03119F5F0DA7}" srcOrd="1" destOrd="0" presId="urn:microsoft.com/office/officeart/2005/8/layout/vList4"/>
    <dgm:cxn modelId="{C5007836-A697-4754-9763-CA36EE80D6E3}" type="presOf" srcId="{00A91085-8076-452D-95B4-D492200C39C0}" destId="{9E07811F-E7EE-479A-AF39-E39DB1894CE0}" srcOrd="1" destOrd="0" presId="urn:microsoft.com/office/officeart/2005/8/layout/vList4"/>
    <dgm:cxn modelId="{F282CB5D-124F-4F7B-B26A-516FF02D4A7A}" type="presOf" srcId="{6AC64372-9E9E-4A03-9D0D-05CC42441EB8}" destId="{A47F94B6-4E75-43A8-BDCC-E6AF9843D884}" srcOrd="0" destOrd="0" presId="urn:microsoft.com/office/officeart/2005/8/layout/vList4"/>
    <dgm:cxn modelId="{D052A860-8529-490A-B4AC-94352D02412A}" srcId="{6AC64372-9E9E-4A03-9D0D-05CC42441EB8}" destId="{7EE078AF-5AC7-4F6D-AB14-0371A7F61094}" srcOrd="2" destOrd="0" parTransId="{5EFF9313-DA6A-45B4-B28D-759948753177}" sibTransId="{2922CA85-14D7-4034-A8B7-51E296382721}"/>
    <dgm:cxn modelId="{5A703C46-C035-4E7A-A331-7795A95E2FFD}" type="presOf" srcId="{5F165252-8844-4457-AF31-6998A976C40C}" destId="{84B7777D-39F9-4CA1-A4C3-2460370D8DDA}" srcOrd="1" destOrd="0" presId="urn:microsoft.com/office/officeart/2005/8/layout/vList4"/>
    <dgm:cxn modelId="{F507048B-7EB6-46B1-9671-F6F2BB7038A5}" srcId="{6AC64372-9E9E-4A03-9D0D-05CC42441EB8}" destId="{DB510616-D26B-4D94-AF51-911856351614}" srcOrd="4" destOrd="0" parTransId="{7ABAF62F-DBFB-44FB-B01D-05C227B8BB71}" sibTransId="{FE3E0FB3-BB1D-4E1D-833B-BA0D28ED5DCE}"/>
    <dgm:cxn modelId="{5F15F4BD-6A5A-44B0-B2CA-9084F6939C23}" srcId="{6AC64372-9E9E-4A03-9D0D-05CC42441EB8}" destId="{00A91085-8076-452D-95B4-D492200C39C0}" srcOrd="1" destOrd="0" parTransId="{684022D5-F505-43D8-A299-0E5CE75DC1F3}" sibTransId="{3A70A166-7658-46A2-9A62-47818CFC1F4D}"/>
    <dgm:cxn modelId="{6F5518C3-E1A8-44C3-92B3-0E79C2B65A53}" type="presOf" srcId="{5F165252-8844-4457-AF31-6998A976C40C}" destId="{D5E9EC57-4835-4266-83F6-6C085853626F}" srcOrd="0" destOrd="0" presId="urn:microsoft.com/office/officeart/2005/8/layout/vList4"/>
    <dgm:cxn modelId="{934831CB-BBC4-4A03-9BF9-67503718951E}" srcId="{6AC64372-9E9E-4A03-9D0D-05CC42441EB8}" destId="{5F165252-8844-4457-AF31-6998A976C40C}" srcOrd="0" destOrd="0" parTransId="{834B1CCB-821E-4BD8-8E69-13AFE8EE8839}" sibTransId="{D9CB308C-2609-49C6-9C83-267A60FE785E}"/>
    <dgm:cxn modelId="{139D45F7-FEF3-4C01-9282-3C6481F3081F}" type="presOf" srcId="{7EE078AF-5AC7-4F6D-AB14-0371A7F61094}" destId="{35BC207E-807A-4EA0-843E-6084ECE73D10}" srcOrd="1" destOrd="0" presId="urn:microsoft.com/office/officeart/2005/8/layout/vList4"/>
    <dgm:cxn modelId="{BC1EE4F7-0B92-46A2-811D-70ACFF11DA51}" type="presOf" srcId="{00A91085-8076-452D-95B4-D492200C39C0}" destId="{23C340E0-253E-42C6-BFF1-26575C691CD6}" srcOrd="0" destOrd="0" presId="urn:microsoft.com/office/officeart/2005/8/layout/vList4"/>
    <dgm:cxn modelId="{0882A0F8-1D4E-4ABF-9B74-4C0000536E26}" type="presOf" srcId="{7EE078AF-5AC7-4F6D-AB14-0371A7F61094}" destId="{6474B1BB-D4C5-47CD-BA1C-D500B2723C88}" srcOrd="0" destOrd="0" presId="urn:microsoft.com/office/officeart/2005/8/layout/vList4"/>
    <dgm:cxn modelId="{C43560F9-13F1-4D5F-BDD5-FF8907C4C787}" srcId="{6AC64372-9E9E-4A03-9D0D-05CC42441EB8}" destId="{611907BA-F802-4707-96F7-8705EE09DE3D}" srcOrd="3" destOrd="0" parTransId="{B7717AF0-A8CD-490E-8B18-CA014BDA30EF}" sibTransId="{D015155D-E3E1-4C16-86B0-CAF4CFA65BB5}"/>
    <dgm:cxn modelId="{4DA96607-69CF-4F4F-B1C4-80AD0398171F}" type="presParOf" srcId="{A47F94B6-4E75-43A8-BDCC-E6AF9843D884}" destId="{24FE07F7-7305-4F8E-A9B3-A574CC0197DC}" srcOrd="0" destOrd="0" presId="urn:microsoft.com/office/officeart/2005/8/layout/vList4"/>
    <dgm:cxn modelId="{1B1E3FFF-0AB3-424C-8D23-1E4F5917B199}" type="presParOf" srcId="{24FE07F7-7305-4F8E-A9B3-A574CC0197DC}" destId="{D5E9EC57-4835-4266-83F6-6C085853626F}" srcOrd="0" destOrd="0" presId="urn:microsoft.com/office/officeart/2005/8/layout/vList4"/>
    <dgm:cxn modelId="{3401BCC8-0F69-4B80-8C57-50988F049CE0}" type="presParOf" srcId="{24FE07F7-7305-4F8E-A9B3-A574CC0197DC}" destId="{3A812813-99FF-4EF0-A4D5-57CFA2C739AB}" srcOrd="1" destOrd="0" presId="urn:microsoft.com/office/officeart/2005/8/layout/vList4"/>
    <dgm:cxn modelId="{28D282EB-9896-44AF-9928-CF4ECEE895D5}" type="presParOf" srcId="{24FE07F7-7305-4F8E-A9B3-A574CC0197DC}" destId="{84B7777D-39F9-4CA1-A4C3-2460370D8DDA}" srcOrd="2" destOrd="0" presId="urn:microsoft.com/office/officeart/2005/8/layout/vList4"/>
    <dgm:cxn modelId="{D7C141BD-9BC6-4EAB-A2A3-07A3476056CF}" type="presParOf" srcId="{A47F94B6-4E75-43A8-BDCC-E6AF9843D884}" destId="{78284FF6-F771-4655-AF2B-2232B5822F7D}" srcOrd="1" destOrd="0" presId="urn:microsoft.com/office/officeart/2005/8/layout/vList4"/>
    <dgm:cxn modelId="{2058B1BB-45D4-4B71-82C5-583512A4E7FF}" type="presParOf" srcId="{A47F94B6-4E75-43A8-BDCC-E6AF9843D884}" destId="{9523209E-9BF1-4970-B461-9133DFC17343}" srcOrd="2" destOrd="0" presId="urn:microsoft.com/office/officeart/2005/8/layout/vList4"/>
    <dgm:cxn modelId="{BB50D3D5-EF28-491E-929B-16C392E8FB4E}" type="presParOf" srcId="{9523209E-9BF1-4970-B461-9133DFC17343}" destId="{23C340E0-253E-42C6-BFF1-26575C691CD6}" srcOrd="0" destOrd="0" presId="urn:microsoft.com/office/officeart/2005/8/layout/vList4"/>
    <dgm:cxn modelId="{FD6A9AF6-9DEA-401B-BF49-4BC5B341BF0E}" type="presParOf" srcId="{9523209E-9BF1-4970-B461-9133DFC17343}" destId="{8EB5A85E-2081-4439-A5E0-A61DEF104988}" srcOrd="1" destOrd="0" presId="urn:microsoft.com/office/officeart/2005/8/layout/vList4"/>
    <dgm:cxn modelId="{7417EDFD-2CF0-45D6-851C-35DBE4B317F9}" type="presParOf" srcId="{9523209E-9BF1-4970-B461-9133DFC17343}" destId="{9E07811F-E7EE-479A-AF39-E39DB1894CE0}" srcOrd="2" destOrd="0" presId="urn:microsoft.com/office/officeart/2005/8/layout/vList4"/>
    <dgm:cxn modelId="{F6A99260-049F-4387-8E02-70F72D337E14}" type="presParOf" srcId="{A47F94B6-4E75-43A8-BDCC-E6AF9843D884}" destId="{EF82A81E-005F-4FFC-B29F-44A332D582F7}" srcOrd="3" destOrd="0" presId="urn:microsoft.com/office/officeart/2005/8/layout/vList4"/>
    <dgm:cxn modelId="{24D68C94-72E0-4AD3-8D26-CBAD6646AC52}" type="presParOf" srcId="{A47F94B6-4E75-43A8-BDCC-E6AF9843D884}" destId="{B1434248-127C-4DBD-AADF-0C97BDAB4B0A}" srcOrd="4" destOrd="0" presId="urn:microsoft.com/office/officeart/2005/8/layout/vList4"/>
    <dgm:cxn modelId="{8C40DEFD-A4A1-4F7E-AA15-E40FFD1EF85F}" type="presParOf" srcId="{B1434248-127C-4DBD-AADF-0C97BDAB4B0A}" destId="{6474B1BB-D4C5-47CD-BA1C-D500B2723C88}" srcOrd="0" destOrd="0" presId="urn:microsoft.com/office/officeart/2005/8/layout/vList4"/>
    <dgm:cxn modelId="{B381FA5F-B47E-47D4-8687-3EDA6DFB4DA3}" type="presParOf" srcId="{B1434248-127C-4DBD-AADF-0C97BDAB4B0A}" destId="{BB889E44-8CC9-4853-9DC6-61D9E3C6B8DA}" srcOrd="1" destOrd="0" presId="urn:microsoft.com/office/officeart/2005/8/layout/vList4"/>
    <dgm:cxn modelId="{B6E0AC32-D336-4F00-80B1-0DA561ECA345}" type="presParOf" srcId="{B1434248-127C-4DBD-AADF-0C97BDAB4B0A}" destId="{35BC207E-807A-4EA0-843E-6084ECE73D10}" srcOrd="2" destOrd="0" presId="urn:microsoft.com/office/officeart/2005/8/layout/vList4"/>
    <dgm:cxn modelId="{E92ACDCA-DE49-4201-860E-566334F02DA7}" type="presParOf" srcId="{A47F94B6-4E75-43A8-BDCC-E6AF9843D884}" destId="{EBB47862-7F63-4F72-A1D9-B6D920D883C6}" srcOrd="5" destOrd="0" presId="urn:microsoft.com/office/officeart/2005/8/layout/vList4"/>
    <dgm:cxn modelId="{F083BFC7-F845-4774-A064-4ED50C6C4D93}" type="presParOf" srcId="{A47F94B6-4E75-43A8-BDCC-E6AF9843D884}" destId="{93ECFE80-1765-48EA-8031-658FAF5DAB0C}" srcOrd="6" destOrd="0" presId="urn:microsoft.com/office/officeart/2005/8/layout/vList4"/>
    <dgm:cxn modelId="{499BA610-249C-4578-B03A-3660A9876BF5}" type="presParOf" srcId="{93ECFE80-1765-48EA-8031-658FAF5DAB0C}" destId="{90FAB7E1-8223-448A-9172-AE61CCC0C743}" srcOrd="0" destOrd="0" presId="urn:microsoft.com/office/officeart/2005/8/layout/vList4"/>
    <dgm:cxn modelId="{A17E4E14-A60B-4047-A303-68EB1F09802F}" type="presParOf" srcId="{93ECFE80-1765-48EA-8031-658FAF5DAB0C}" destId="{9823313D-0347-4A30-AE2B-579CE993D6D0}" srcOrd="1" destOrd="0" presId="urn:microsoft.com/office/officeart/2005/8/layout/vList4"/>
    <dgm:cxn modelId="{8C06A838-A5A2-4012-81B8-F97F69E7D167}" type="presParOf" srcId="{93ECFE80-1765-48EA-8031-658FAF5DAB0C}" destId="{C9D35D1D-2B5A-45B1-B42B-03119F5F0DA7}" srcOrd="2" destOrd="0" presId="urn:microsoft.com/office/officeart/2005/8/layout/vList4"/>
    <dgm:cxn modelId="{A24AB26A-715B-4938-BB02-BBF585E98A02}" type="presParOf" srcId="{A47F94B6-4E75-43A8-BDCC-E6AF9843D884}" destId="{E3C0E809-3511-41E2-A0D6-0543A53CA6C3}" srcOrd="7" destOrd="0" presId="urn:microsoft.com/office/officeart/2005/8/layout/vList4"/>
    <dgm:cxn modelId="{2BB6441C-AE78-41D0-880F-93B6FD78A25D}" type="presParOf" srcId="{A47F94B6-4E75-43A8-BDCC-E6AF9843D884}" destId="{B033DF37-8B70-45AE-8E38-ACFDD1A709D5}" srcOrd="8" destOrd="0" presId="urn:microsoft.com/office/officeart/2005/8/layout/vList4"/>
    <dgm:cxn modelId="{129B3710-6003-48DC-AA2C-B21E0CBAB5F4}" type="presParOf" srcId="{B033DF37-8B70-45AE-8E38-ACFDD1A709D5}" destId="{9F80CA29-8674-4FFF-BD97-D55BCD33E718}" srcOrd="0" destOrd="0" presId="urn:microsoft.com/office/officeart/2005/8/layout/vList4"/>
    <dgm:cxn modelId="{E94F764E-1155-4090-9F75-5B34DC503B21}" type="presParOf" srcId="{B033DF37-8B70-45AE-8E38-ACFDD1A709D5}" destId="{FA29CC3F-752C-47CF-B560-2614D73DD817}" srcOrd="1" destOrd="0" presId="urn:microsoft.com/office/officeart/2005/8/layout/vList4"/>
    <dgm:cxn modelId="{284676D8-AB8F-4DE3-B466-159931424333}" type="presParOf" srcId="{B033DF37-8B70-45AE-8E38-ACFDD1A709D5}" destId="{F57E1E4D-EB17-4EDF-80CF-E54D6540BC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38BA3-2B36-4EEF-BA82-91E8D2CF9A0B}" type="doc">
      <dgm:prSet loTypeId="urn:microsoft.com/office/officeart/2005/8/layout/hierarchy1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193C4232-DA96-48DB-A61D-FE05D7134ABD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Favoriten</a:t>
          </a:r>
        </a:p>
      </dgm:t>
    </dgm:pt>
    <dgm:pt modelId="{84BADD53-24AC-4987-9D12-353A6790C6B0}" type="parTrans" cxnId="{BDD7667E-EE2A-4EC3-85F0-1AA1AD5749F8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B66C1-93C0-4EB3-8F97-0166E00247FF}" type="sibTrans" cxnId="{BDD7667E-EE2A-4EC3-85F0-1AA1AD5749F8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8239E6-9657-478A-8F80-2E87DB4B6A5F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FW / KatS</a:t>
          </a:r>
        </a:p>
      </dgm:t>
    </dgm:pt>
    <dgm:pt modelId="{0C2CB203-0AFA-4BAA-8D51-00C54462E3BB}" type="parTrans" cxnId="{6E873625-FDA2-41DA-A2A4-2A12A410D54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556E1-BF9B-45B9-851F-FDECF9E70703}" type="sibTrans" cxnId="{6E873625-FDA2-41DA-A2A4-2A12A410D54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80476-9117-4644-87E5-B07A2EEB82E4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RettD</a:t>
          </a:r>
        </a:p>
      </dgm:t>
    </dgm:pt>
    <dgm:pt modelId="{74AA1A0D-0AA0-4C4F-93B8-57CA328DD596}" type="parTrans" cxnId="{8F4D3ED1-618C-41DE-91AD-F503595BE0B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16DFF-DE62-4252-B1C2-F7DA0A688C8E}" type="sibTrans" cxnId="{8F4D3ED1-618C-41DE-91AD-F503595BE0B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FEDBE-C88F-4BAA-B732-3C6B84786C52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Nachbar-gruppen</a:t>
          </a:r>
        </a:p>
      </dgm:t>
    </dgm:pt>
    <dgm:pt modelId="{A9239B2D-194E-4CBD-95D5-FB6CC448DA94}" type="parTrans" cxnId="{570BC024-74BD-4472-B69A-5B8E874F9FC6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7D983-A439-4ADA-8169-9DAE32C96933}" type="sibTrans" cxnId="{570BC024-74BD-4472-B69A-5B8E874F9FC6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54DCD-AA4D-4A5C-B87D-5D671AC495BA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OEZ / RZ / TBZ</a:t>
          </a:r>
        </a:p>
      </dgm:t>
    </dgm:pt>
    <dgm:pt modelId="{2E5F2BC9-0F60-44B8-B628-7F84D52EFD94}" type="parTrans" cxnId="{24C92885-7045-4717-B882-40F4CAEA759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55AE9-9C2A-434C-9EB5-F418FF52E30D}" type="sibTrans" cxnId="{24C92885-7045-4717-B882-40F4CAEA759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80E2F-22B5-43E7-93A5-14844A40ECFA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RLP</a:t>
          </a:r>
        </a:p>
      </dgm:t>
    </dgm:pt>
    <dgm:pt modelId="{76733C10-EE40-423A-83FC-FF1752E5F766}" type="parTrans" cxnId="{33D1A167-1911-41C1-B132-40B9120FC827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61436-754B-4149-8610-E8E155842B33}" type="sibTrans" cxnId="{33D1A167-1911-41C1-B132-40B9120FC827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FB6BC-B2B9-434B-839C-025A77218F7A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LK ...</a:t>
          </a:r>
        </a:p>
      </dgm:t>
    </dgm:pt>
    <dgm:pt modelId="{5DC6D84C-8D41-455F-B78E-241FD786FF11}" type="parTrans" cxnId="{6347A402-433A-4259-9872-9D70DB8906D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F7601-ACBF-43D4-8BE0-2663A57DF121}" type="sibTrans" cxnId="{6347A402-433A-4259-9872-9D70DB8906D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41F82-B74B-4C28-A203-E0EB593362ED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StV</a:t>
          </a:r>
        </a:p>
      </dgm:t>
    </dgm:pt>
    <dgm:pt modelId="{16C94414-EECB-4632-AB51-8AD80545AC94}" type="parTrans" cxnId="{673CBA3B-46BE-416E-B57D-58B245E6EB4A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631274-02DE-4BA7-8ADB-A58FFEAA082B}" type="sibTrans" cxnId="{673CBA3B-46BE-416E-B57D-58B245E6EB4A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6C35C-E0AF-4F00-956D-614C61434B53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Werkfw.</a:t>
          </a:r>
        </a:p>
      </dgm:t>
    </dgm:pt>
    <dgm:pt modelId="{32D46494-5759-4804-91C8-74FB8CAB239E}" type="parTrans" cxnId="{E7A8F4EB-D3C6-4069-A601-DA8DE1F8F3C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CF2D5-7284-43F8-804C-FFD67E392ABF}" type="sibTrans" cxnId="{E7A8F4EB-D3C6-4069-A601-DA8DE1F8F3C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C25E5-F7BA-4E40-8BB6-00F1963EAB1E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LFKA</a:t>
          </a:r>
        </a:p>
      </dgm:t>
    </dgm:pt>
    <dgm:pt modelId="{88A910C0-D017-43D1-A956-FED2CB0CE097}" type="parTrans" cxnId="{FED4049A-AF74-4A86-A190-A361A6832D3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EF2F4-3DB9-468E-8FCE-54BB0A5C9290}" type="sibTrans" cxnId="{FED4049A-AF74-4A86-A190-A361A6832D3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9C610-EE8F-44CB-8FC8-76229D694901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VG...</a:t>
          </a:r>
        </a:p>
      </dgm:t>
    </dgm:pt>
    <dgm:pt modelId="{506B06BC-228C-4C5C-8621-C50EF59A5C0E}" type="parTrans" cxnId="{E24AE88B-5699-40EF-8010-CD8AEBD9AC7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B021E-3D68-4F5D-93FD-6BE8756D0296}" type="sibTrans" cxnId="{E24AE88B-5699-40EF-8010-CD8AEBD9AC7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4FD6B-4144-48C0-A516-C359B9A83719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HiOrg...</a:t>
          </a:r>
        </a:p>
      </dgm:t>
    </dgm:pt>
    <dgm:pt modelId="{13A718D1-3EE1-4B52-B04E-0320A71B8B9A}" type="parTrans" cxnId="{4D33D313-50CD-46F4-852B-C855CBC35F3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F5088-0BBE-4AEB-8742-025826EC9F3C}" type="sibTrans" cxnId="{4D33D313-50CD-46F4-852B-C855CBC35F3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91D0C-8426-4254-BEEB-4CD5BB77EEFD}" type="pres">
      <dgm:prSet presAssocID="{C0038BA3-2B36-4EEF-BA82-91E8D2CF9A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D3C61F-C7B6-415D-9C3D-BD1F899943CB}" type="pres">
      <dgm:prSet presAssocID="{193C4232-DA96-48DB-A61D-FE05D7134ABD}" presName="hierRoot1" presStyleCnt="0"/>
      <dgm:spPr/>
    </dgm:pt>
    <dgm:pt modelId="{8295BC55-1DEC-470D-A46E-067B9D1650EB}" type="pres">
      <dgm:prSet presAssocID="{193C4232-DA96-48DB-A61D-FE05D7134ABD}" presName="composite" presStyleCnt="0"/>
      <dgm:spPr/>
    </dgm:pt>
    <dgm:pt modelId="{89C8ADC5-D005-4D67-BB7F-E8B3533D0EA4}" type="pres">
      <dgm:prSet presAssocID="{193C4232-DA96-48DB-A61D-FE05D7134ABD}" presName="background" presStyleLbl="node0" presStyleIdx="0" presStyleCnt="5"/>
      <dgm:spPr/>
    </dgm:pt>
    <dgm:pt modelId="{821DA2C4-5AFB-4434-A82F-89549EE354BF}" type="pres">
      <dgm:prSet presAssocID="{193C4232-DA96-48DB-A61D-FE05D7134ABD}" presName="text" presStyleLbl="fgAcc0" presStyleIdx="0" presStyleCnt="5">
        <dgm:presLayoutVars>
          <dgm:chPref val="3"/>
        </dgm:presLayoutVars>
      </dgm:prSet>
      <dgm:spPr/>
    </dgm:pt>
    <dgm:pt modelId="{A32F2402-C4D8-4FC3-BFC8-52C95B65AF2C}" type="pres">
      <dgm:prSet presAssocID="{193C4232-DA96-48DB-A61D-FE05D7134ABD}" presName="hierChild2" presStyleCnt="0"/>
      <dgm:spPr/>
    </dgm:pt>
    <dgm:pt modelId="{6B6949CC-2993-4680-97BE-6DB9C6076112}" type="pres">
      <dgm:prSet presAssocID="{248239E6-9657-478A-8F80-2E87DB4B6A5F}" presName="hierRoot1" presStyleCnt="0"/>
      <dgm:spPr/>
    </dgm:pt>
    <dgm:pt modelId="{CF1B6C81-177D-44AE-B1F1-AEBC889F29BB}" type="pres">
      <dgm:prSet presAssocID="{248239E6-9657-478A-8F80-2E87DB4B6A5F}" presName="composite" presStyleCnt="0"/>
      <dgm:spPr/>
    </dgm:pt>
    <dgm:pt modelId="{C16EF668-8B47-4D43-BA60-D2F8815128C1}" type="pres">
      <dgm:prSet presAssocID="{248239E6-9657-478A-8F80-2E87DB4B6A5F}" presName="background" presStyleLbl="node0" presStyleIdx="1" presStyleCnt="5"/>
      <dgm:spPr/>
    </dgm:pt>
    <dgm:pt modelId="{7997D03F-36BF-4F92-AFE5-B865BF6A76FA}" type="pres">
      <dgm:prSet presAssocID="{248239E6-9657-478A-8F80-2E87DB4B6A5F}" presName="text" presStyleLbl="fgAcc0" presStyleIdx="1" presStyleCnt="5">
        <dgm:presLayoutVars>
          <dgm:chPref val="3"/>
        </dgm:presLayoutVars>
      </dgm:prSet>
      <dgm:spPr/>
    </dgm:pt>
    <dgm:pt modelId="{4B7FC104-F69A-43C2-8060-87830B79EBA5}" type="pres">
      <dgm:prSet presAssocID="{248239E6-9657-478A-8F80-2E87DB4B6A5F}" presName="hierChild2" presStyleCnt="0"/>
      <dgm:spPr/>
    </dgm:pt>
    <dgm:pt modelId="{B33155CB-23BD-4087-9FBD-16C0914CA628}" type="pres">
      <dgm:prSet presAssocID="{76733C10-EE40-423A-83FC-FF1752E5F766}" presName="Name10" presStyleLbl="parChTrans1D2" presStyleIdx="0" presStyleCnt="4"/>
      <dgm:spPr/>
    </dgm:pt>
    <dgm:pt modelId="{7214C570-8F02-43E2-B067-E8F85F496EB8}" type="pres">
      <dgm:prSet presAssocID="{CB380E2F-22B5-43E7-93A5-14844A40ECFA}" presName="hierRoot2" presStyleCnt="0"/>
      <dgm:spPr/>
    </dgm:pt>
    <dgm:pt modelId="{0D06786C-DCB9-4BA9-82D1-28A13FBD19D0}" type="pres">
      <dgm:prSet presAssocID="{CB380E2F-22B5-43E7-93A5-14844A40ECFA}" presName="composite2" presStyleCnt="0"/>
      <dgm:spPr/>
    </dgm:pt>
    <dgm:pt modelId="{7DE6CCCD-FF60-490F-98C3-7E377371B6DC}" type="pres">
      <dgm:prSet presAssocID="{CB380E2F-22B5-43E7-93A5-14844A40ECFA}" presName="background2" presStyleLbl="node2" presStyleIdx="0" presStyleCnt="4"/>
      <dgm:spPr/>
    </dgm:pt>
    <dgm:pt modelId="{E46DC640-B7D6-4399-91A3-85C631CDFE4A}" type="pres">
      <dgm:prSet presAssocID="{CB380E2F-22B5-43E7-93A5-14844A40ECFA}" presName="text2" presStyleLbl="fgAcc2" presStyleIdx="0" presStyleCnt="4">
        <dgm:presLayoutVars>
          <dgm:chPref val="3"/>
        </dgm:presLayoutVars>
      </dgm:prSet>
      <dgm:spPr/>
    </dgm:pt>
    <dgm:pt modelId="{930C737D-6C93-4778-9393-CB5DB888E80E}" type="pres">
      <dgm:prSet presAssocID="{CB380E2F-22B5-43E7-93A5-14844A40ECFA}" presName="hierChild3" presStyleCnt="0"/>
      <dgm:spPr/>
    </dgm:pt>
    <dgm:pt modelId="{4C68BB19-6273-4BB4-BC49-973C0C039E67}" type="pres">
      <dgm:prSet presAssocID="{88A910C0-D017-43D1-A956-FED2CB0CE097}" presName="Name17" presStyleLbl="parChTrans1D3" presStyleIdx="0" presStyleCnt="3"/>
      <dgm:spPr/>
    </dgm:pt>
    <dgm:pt modelId="{0ADE5C08-60B3-4D44-933C-53599B257854}" type="pres">
      <dgm:prSet presAssocID="{2AEC25E5-F7BA-4E40-8BB6-00F1963EAB1E}" presName="hierRoot3" presStyleCnt="0"/>
      <dgm:spPr/>
    </dgm:pt>
    <dgm:pt modelId="{7799811A-8F24-4ABA-88B2-68287999B286}" type="pres">
      <dgm:prSet presAssocID="{2AEC25E5-F7BA-4E40-8BB6-00F1963EAB1E}" presName="composite3" presStyleCnt="0"/>
      <dgm:spPr/>
    </dgm:pt>
    <dgm:pt modelId="{9C602425-5454-4592-95C4-AEA354BEA7FC}" type="pres">
      <dgm:prSet presAssocID="{2AEC25E5-F7BA-4E40-8BB6-00F1963EAB1E}" presName="background3" presStyleLbl="node3" presStyleIdx="0" presStyleCnt="3"/>
      <dgm:spPr/>
    </dgm:pt>
    <dgm:pt modelId="{2A793D17-099E-4BD2-8A48-93A11A6D69A2}" type="pres">
      <dgm:prSet presAssocID="{2AEC25E5-F7BA-4E40-8BB6-00F1963EAB1E}" presName="text3" presStyleLbl="fgAcc3" presStyleIdx="0" presStyleCnt="3">
        <dgm:presLayoutVars>
          <dgm:chPref val="3"/>
        </dgm:presLayoutVars>
      </dgm:prSet>
      <dgm:spPr/>
    </dgm:pt>
    <dgm:pt modelId="{0FB06BC0-BBED-4AD1-A1BF-CEDBB2EB0470}" type="pres">
      <dgm:prSet presAssocID="{2AEC25E5-F7BA-4E40-8BB6-00F1963EAB1E}" presName="hierChild4" presStyleCnt="0"/>
      <dgm:spPr/>
    </dgm:pt>
    <dgm:pt modelId="{7ED64677-65A8-4D02-868D-3E39B7B8173B}" type="pres">
      <dgm:prSet presAssocID="{5DC6D84C-8D41-455F-B78E-241FD786FF11}" presName="Name10" presStyleLbl="parChTrans1D2" presStyleIdx="1" presStyleCnt="4"/>
      <dgm:spPr/>
    </dgm:pt>
    <dgm:pt modelId="{C901451F-354B-4371-AAD0-5412EE1BF802}" type="pres">
      <dgm:prSet presAssocID="{406FB6BC-B2B9-434B-839C-025A77218F7A}" presName="hierRoot2" presStyleCnt="0"/>
      <dgm:spPr/>
    </dgm:pt>
    <dgm:pt modelId="{74F7BB5C-2CF2-4F17-A850-0189FF2096AD}" type="pres">
      <dgm:prSet presAssocID="{406FB6BC-B2B9-434B-839C-025A77218F7A}" presName="composite2" presStyleCnt="0"/>
      <dgm:spPr/>
    </dgm:pt>
    <dgm:pt modelId="{BEBAA2F8-45AB-4DDF-BA96-3CB3338E6E9B}" type="pres">
      <dgm:prSet presAssocID="{406FB6BC-B2B9-434B-839C-025A77218F7A}" presName="background2" presStyleLbl="node2" presStyleIdx="1" presStyleCnt="4"/>
      <dgm:spPr/>
    </dgm:pt>
    <dgm:pt modelId="{36603A4D-B3F2-4CF6-9A3D-9E9B52770F5E}" type="pres">
      <dgm:prSet presAssocID="{406FB6BC-B2B9-434B-839C-025A77218F7A}" presName="text2" presStyleLbl="fgAcc2" presStyleIdx="1" presStyleCnt="4">
        <dgm:presLayoutVars>
          <dgm:chPref val="3"/>
        </dgm:presLayoutVars>
      </dgm:prSet>
      <dgm:spPr/>
    </dgm:pt>
    <dgm:pt modelId="{60A2554D-E173-4BB0-9856-92EC4D26EBFF}" type="pres">
      <dgm:prSet presAssocID="{406FB6BC-B2B9-434B-839C-025A77218F7A}" presName="hierChild3" presStyleCnt="0"/>
      <dgm:spPr/>
    </dgm:pt>
    <dgm:pt modelId="{86337713-3763-4408-8B4B-DB1045AF68E0}" type="pres">
      <dgm:prSet presAssocID="{506B06BC-228C-4C5C-8621-C50EF59A5C0E}" presName="Name17" presStyleLbl="parChTrans1D3" presStyleIdx="1" presStyleCnt="3"/>
      <dgm:spPr/>
    </dgm:pt>
    <dgm:pt modelId="{B141D538-095C-4EA5-BD36-4314575281DB}" type="pres">
      <dgm:prSet presAssocID="{4AF9C610-EE8F-44CB-8FC8-76229D694901}" presName="hierRoot3" presStyleCnt="0"/>
      <dgm:spPr/>
    </dgm:pt>
    <dgm:pt modelId="{071438C2-786C-4BC4-A3E5-7AEC575E63F7}" type="pres">
      <dgm:prSet presAssocID="{4AF9C610-EE8F-44CB-8FC8-76229D694901}" presName="composite3" presStyleCnt="0"/>
      <dgm:spPr/>
    </dgm:pt>
    <dgm:pt modelId="{578ED4B0-A58F-4595-BC47-C84308B43D65}" type="pres">
      <dgm:prSet presAssocID="{4AF9C610-EE8F-44CB-8FC8-76229D694901}" presName="background3" presStyleLbl="node3" presStyleIdx="1" presStyleCnt="3"/>
      <dgm:spPr/>
    </dgm:pt>
    <dgm:pt modelId="{1397878C-B6E9-4A2F-BF7D-2BFF3B70D826}" type="pres">
      <dgm:prSet presAssocID="{4AF9C610-EE8F-44CB-8FC8-76229D694901}" presName="text3" presStyleLbl="fgAcc3" presStyleIdx="1" presStyleCnt="3">
        <dgm:presLayoutVars>
          <dgm:chPref val="3"/>
        </dgm:presLayoutVars>
      </dgm:prSet>
      <dgm:spPr/>
    </dgm:pt>
    <dgm:pt modelId="{F1D1B9EF-1C63-4339-855C-907DB6775846}" type="pres">
      <dgm:prSet presAssocID="{4AF9C610-EE8F-44CB-8FC8-76229D694901}" presName="hierChild4" presStyleCnt="0"/>
      <dgm:spPr/>
    </dgm:pt>
    <dgm:pt modelId="{56658735-924B-410E-B854-46BDFD280BC8}" type="pres">
      <dgm:prSet presAssocID="{13A718D1-3EE1-4B52-B04E-0320A71B8B9A}" presName="Name17" presStyleLbl="parChTrans1D3" presStyleIdx="2" presStyleCnt="3"/>
      <dgm:spPr/>
    </dgm:pt>
    <dgm:pt modelId="{B25F397E-774E-4CD4-9CA8-2BC84822CF79}" type="pres">
      <dgm:prSet presAssocID="{4C24FD6B-4144-48C0-A516-C359B9A83719}" presName="hierRoot3" presStyleCnt="0"/>
      <dgm:spPr/>
    </dgm:pt>
    <dgm:pt modelId="{56F8EE38-9751-46AE-B925-289A44052E1D}" type="pres">
      <dgm:prSet presAssocID="{4C24FD6B-4144-48C0-A516-C359B9A83719}" presName="composite3" presStyleCnt="0"/>
      <dgm:spPr/>
    </dgm:pt>
    <dgm:pt modelId="{978A375E-7830-49AE-B65E-3928A21F972E}" type="pres">
      <dgm:prSet presAssocID="{4C24FD6B-4144-48C0-A516-C359B9A83719}" presName="background3" presStyleLbl="node3" presStyleIdx="2" presStyleCnt="3"/>
      <dgm:spPr/>
    </dgm:pt>
    <dgm:pt modelId="{FBAAF838-9F49-4DCC-BD7A-29A941199D2F}" type="pres">
      <dgm:prSet presAssocID="{4C24FD6B-4144-48C0-A516-C359B9A83719}" presName="text3" presStyleLbl="fgAcc3" presStyleIdx="2" presStyleCnt="3">
        <dgm:presLayoutVars>
          <dgm:chPref val="3"/>
        </dgm:presLayoutVars>
      </dgm:prSet>
      <dgm:spPr/>
    </dgm:pt>
    <dgm:pt modelId="{315EE68F-B0AB-4CDB-A515-9D32011FFF4E}" type="pres">
      <dgm:prSet presAssocID="{4C24FD6B-4144-48C0-A516-C359B9A83719}" presName="hierChild4" presStyleCnt="0"/>
      <dgm:spPr/>
    </dgm:pt>
    <dgm:pt modelId="{F6867F5A-2AC9-4544-BD0E-D6EF01EEA2CF}" type="pres">
      <dgm:prSet presAssocID="{16C94414-EECB-4632-AB51-8AD80545AC94}" presName="Name10" presStyleLbl="parChTrans1D2" presStyleIdx="2" presStyleCnt="4"/>
      <dgm:spPr/>
    </dgm:pt>
    <dgm:pt modelId="{6A5D62A0-1DD6-4316-BCDD-1BEFFD8773A0}" type="pres">
      <dgm:prSet presAssocID="{FC541F82-B74B-4C28-A203-E0EB593362ED}" presName="hierRoot2" presStyleCnt="0"/>
      <dgm:spPr/>
    </dgm:pt>
    <dgm:pt modelId="{2DF7A1C2-E0FA-4992-99E6-FC2E40F1B76E}" type="pres">
      <dgm:prSet presAssocID="{FC541F82-B74B-4C28-A203-E0EB593362ED}" presName="composite2" presStyleCnt="0"/>
      <dgm:spPr/>
    </dgm:pt>
    <dgm:pt modelId="{D99C899B-5C15-4A4A-8655-F7CDE83FDC9C}" type="pres">
      <dgm:prSet presAssocID="{FC541F82-B74B-4C28-A203-E0EB593362ED}" presName="background2" presStyleLbl="node2" presStyleIdx="2" presStyleCnt="4"/>
      <dgm:spPr/>
    </dgm:pt>
    <dgm:pt modelId="{13A3BEFA-C043-47E7-BCB6-7C36135B36DF}" type="pres">
      <dgm:prSet presAssocID="{FC541F82-B74B-4C28-A203-E0EB593362ED}" presName="text2" presStyleLbl="fgAcc2" presStyleIdx="2" presStyleCnt="4">
        <dgm:presLayoutVars>
          <dgm:chPref val="3"/>
        </dgm:presLayoutVars>
      </dgm:prSet>
      <dgm:spPr/>
    </dgm:pt>
    <dgm:pt modelId="{4AF481CF-890F-42D2-ACE5-E3546F9EAC3E}" type="pres">
      <dgm:prSet presAssocID="{FC541F82-B74B-4C28-A203-E0EB593362ED}" presName="hierChild3" presStyleCnt="0"/>
      <dgm:spPr/>
    </dgm:pt>
    <dgm:pt modelId="{67A6C919-094A-436D-94BD-2A508BE491FF}" type="pres">
      <dgm:prSet presAssocID="{32D46494-5759-4804-91C8-74FB8CAB239E}" presName="Name10" presStyleLbl="parChTrans1D2" presStyleIdx="3" presStyleCnt="4"/>
      <dgm:spPr/>
    </dgm:pt>
    <dgm:pt modelId="{86C90BCE-00B7-41C7-A126-3B2B58DF1204}" type="pres">
      <dgm:prSet presAssocID="{24A6C35C-E0AF-4F00-956D-614C61434B53}" presName="hierRoot2" presStyleCnt="0"/>
      <dgm:spPr/>
    </dgm:pt>
    <dgm:pt modelId="{28351745-96EA-461F-BEEC-45A0F3BDC651}" type="pres">
      <dgm:prSet presAssocID="{24A6C35C-E0AF-4F00-956D-614C61434B53}" presName="composite2" presStyleCnt="0"/>
      <dgm:spPr/>
    </dgm:pt>
    <dgm:pt modelId="{D97CD43B-D463-421E-A9C6-583668417B8F}" type="pres">
      <dgm:prSet presAssocID="{24A6C35C-E0AF-4F00-956D-614C61434B53}" presName="background2" presStyleLbl="node2" presStyleIdx="3" presStyleCnt="4"/>
      <dgm:spPr/>
    </dgm:pt>
    <dgm:pt modelId="{B9FE243E-A925-4D34-9E03-28DEE65AD2EE}" type="pres">
      <dgm:prSet presAssocID="{24A6C35C-E0AF-4F00-956D-614C61434B53}" presName="text2" presStyleLbl="fgAcc2" presStyleIdx="3" presStyleCnt="4">
        <dgm:presLayoutVars>
          <dgm:chPref val="3"/>
        </dgm:presLayoutVars>
      </dgm:prSet>
      <dgm:spPr/>
    </dgm:pt>
    <dgm:pt modelId="{D78C9763-DFE7-4D2C-934F-6D8401536A70}" type="pres">
      <dgm:prSet presAssocID="{24A6C35C-E0AF-4F00-956D-614C61434B53}" presName="hierChild3" presStyleCnt="0"/>
      <dgm:spPr/>
    </dgm:pt>
    <dgm:pt modelId="{0BC4B2B9-9C7D-4029-A145-904297E7A3E1}" type="pres">
      <dgm:prSet presAssocID="{50580476-9117-4644-87E5-B07A2EEB82E4}" presName="hierRoot1" presStyleCnt="0"/>
      <dgm:spPr/>
    </dgm:pt>
    <dgm:pt modelId="{B7D67DDD-BBDE-44CA-AC69-B613F63D7090}" type="pres">
      <dgm:prSet presAssocID="{50580476-9117-4644-87E5-B07A2EEB82E4}" presName="composite" presStyleCnt="0"/>
      <dgm:spPr/>
    </dgm:pt>
    <dgm:pt modelId="{716B5567-115D-434C-8F91-737B033468D6}" type="pres">
      <dgm:prSet presAssocID="{50580476-9117-4644-87E5-B07A2EEB82E4}" presName="background" presStyleLbl="node0" presStyleIdx="2" presStyleCnt="5"/>
      <dgm:spPr/>
    </dgm:pt>
    <dgm:pt modelId="{F4FBC490-FD97-4181-A5BF-0DB25A007756}" type="pres">
      <dgm:prSet presAssocID="{50580476-9117-4644-87E5-B07A2EEB82E4}" presName="text" presStyleLbl="fgAcc0" presStyleIdx="2" presStyleCnt="5">
        <dgm:presLayoutVars>
          <dgm:chPref val="3"/>
        </dgm:presLayoutVars>
      </dgm:prSet>
      <dgm:spPr/>
    </dgm:pt>
    <dgm:pt modelId="{9F8A6FF6-3947-4B30-95C4-D2B5D2510BDA}" type="pres">
      <dgm:prSet presAssocID="{50580476-9117-4644-87E5-B07A2EEB82E4}" presName="hierChild2" presStyleCnt="0"/>
      <dgm:spPr/>
    </dgm:pt>
    <dgm:pt modelId="{7B304F8B-B7CA-46C1-A1E4-94184E85DEB7}" type="pres">
      <dgm:prSet presAssocID="{4BEFEDBE-C88F-4BAA-B732-3C6B84786C52}" presName="hierRoot1" presStyleCnt="0"/>
      <dgm:spPr/>
    </dgm:pt>
    <dgm:pt modelId="{DA059036-032B-45DE-A135-F0D6BE6E8F84}" type="pres">
      <dgm:prSet presAssocID="{4BEFEDBE-C88F-4BAA-B732-3C6B84786C52}" presName="composite" presStyleCnt="0"/>
      <dgm:spPr/>
    </dgm:pt>
    <dgm:pt modelId="{3B90257A-BF36-4BFC-8F17-AA62F1DB42EB}" type="pres">
      <dgm:prSet presAssocID="{4BEFEDBE-C88F-4BAA-B732-3C6B84786C52}" presName="background" presStyleLbl="node0" presStyleIdx="3" presStyleCnt="5"/>
      <dgm:spPr/>
    </dgm:pt>
    <dgm:pt modelId="{BAF6BF14-1ECB-41A1-AC80-01E557E58010}" type="pres">
      <dgm:prSet presAssocID="{4BEFEDBE-C88F-4BAA-B732-3C6B84786C52}" presName="text" presStyleLbl="fgAcc0" presStyleIdx="3" presStyleCnt="5">
        <dgm:presLayoutVars>
          <dgm:chPref val="3"/>
        </dgm:presLayoutVars>
      </dgm:prSet>
      <dgm:spPr/>
    </dgm:pt>
    <dgm:pt modelId="{8DA7AB47-492A-45A5-B475-09E1B88C78DD}" type="pres">
      <dgm:prSet presAssocID="{4BEFEDBE-C88F-4BAA-B732-3C6B84786C52}" presName="hierChild2" presStyleCnt="0"/>
      <dgm:spPr/>
    </dgm:pt>
    <dgm:pt modelId="{27439A1C-4318-49B6-BA9D-876BDF3ED6BF}" type="pres">
      <dgm:prSet presAssocID="{1CC54DCD-AA4D-4A5C-B87D-5D671AC495BA}" presName="hierRoot1" presStyleCnt="0"/>
      <dgm:spPr/>
    </dgm:pt>
    <dgm:pt modelId="{DB6790D1-049F-4A97-B502-DE9301ECB125}" type="pres">
      <dgm:prSet presAssocID="{1CC54DCD-AA4D-4A5C-B87D-5D671AC495BA}" presName="composite" presStyleCnt="0"/>
      <dgm:spPr/>
    </dgm:pt>
    <dgm:pt modelId="{1DA2DC61-6D6F-4E18-A459-06F4F85D856C}" type="pres">
      <dgm:prSet presAssocID="{1CC54DCD-AA4D-4A5C-B87D-5D671AC495BA}" presName="background" presStyleLbl="node0" presStyleIdx="4" presStyleCnt="5"/>
      <dgm:spPr/>
    </dgm:pt>
    <dgm:pt modelId="{FDD03E14-14BF-49AA-8CBD-1717296BA1AE}" type="pres">
      <dgm:prSet presAssocID="{1CC54DCD-AA4D-4A5C-B87D-5D671AC495BA}" presName="text" presStyleLbl="fgAcc0" presStyleIdx="4" presStyleCnt="5">
        <dgm:presLayoutVars>
          <dgm:chPref val="3"/>
        </dgm:presLayoutVars>
      </dgm:prSet>
      <dgm:spPr/>
    </dgm:pt>
    <dgm:pt modelId="{FDE9D499-5004-4200-864F-17BDB5C3C9AD}" type="pres">
      <dgm:prSet presAssocID="{1CC54DCD-AA4D-4A5C-B87D-5D671AC495BA}" presName="hierChild2" presStyleCnt="0"/>
      <dgm:spPr/>
    </dgm:pt>
  </dgm:ptLst>
  <dgm:cxnLst>
    <dgm:cxn modelId="{6347A402-433A-4259-9872-9D70DB8906D0}" srcId="{248239E6-9657-478A-8F80-2E87DB4B6A5F}" destId="{406FB6BC-B2B9-434B-839C-025A77218F7A}" srcOrd="1" destOrd="0" parTransId="{5DC6D84C-8D41-455F-B78E-241FD786FF11}" sibTransId="{AFFF7601-ACBF-43D4-8BE0-2663A57DF121}"/>
    <dgm:cxn modelId="{4D33D313-50CD-46F4-852B-C855CBC35F35}" srcId="{406FB6BC-B2B9-434B-839C-025A77218F7A}" destId="{4C24FD6B-4144-48C0-A516-C359B9A83719}" srcOrd="1" destOrd="0" parTransId="{13A718D1-3EE1-4B52-B04E-0320A71B8B9A}" sibTransId="{567F5088-0BBE-4AEB-8742-025826EC9F3C}"/>
    <dgm:cxn modelId="{90F36C1C-221D-496F-8345-7FAF4B5611AE}" type="presOf" srcId="{4C24FD6B-4144-48C0-A516-C359B9A83719}" destId="{FBAAF838-9F49-4DCC-BD7A-29A941199D2F}" srcOrd="0" destOrd="0" presId="urn:microsoft.com/office/officeart/2005/8/layout/hierarchy1"/>
    <dgm:cxn modelId="{B52D9A1C-BA5D-4F49-ADD2-0968A466AF3C}" type="presOf" srcId="{76733C10-EE40-423A-83FC-FF1752E5F766}" destId="{B33155CB-23BD-4087-9FBD-16C0914CA628}" srcOrd="0" destOrd="0" presId="urn:microsoft.com/office/officeart/2005/8/layout/hierarchy1"/>
    <dgm:cxn modelId="{570BC024-74BD-4472-B69A-5B8E874F9FC6}" srcId="{C0038BA3-2B36-4EEF-BA82-91E8D2CF9A0B}" destId="{4BEFEDBE-C88F-4BAA-B732-3C6B84786C52}" srcOrd="3" destOrd="0" parTransId="{A9239B2D-194E-4CBD-95D5-FB6CC448DA94}" sibTransId="{3FE7D983-A439-4ADA-8169-9DAE32C96933}"/>
    <dgm:cxn modelId="{6E873625-FDA2-41DA-A2A4-2A12A410D545}" srcId="{C0038BA3-2B36-4EEF-BA82-91E8D2CF9A0B}" destId="{248239E6-9657-478A-8F80-2E87DB4B6A5F}" srcOrd="1" destOrd="0" parTransId="{0C2CB203-0AFA-4BAA-8D51-00C54462E3BB}" sibTransId="{03A556E1-BF9B-45B9-851F-FDECF9E70703}"/>
    <dgm:cxn modelId="{6FFF3D26-AC20-4D05-9021-83A801E5B19E}" type="presOf" srcId="{CB380E2F-22B5-43E7-93A5-14844A40ECFA}" destId="{E46DC640-B7D6-4399-91A3-85C631CDFE4A}" srcOrd="0" destOrd="0" presId="urn:microsoft.com/office/officeart/2005/8/layout/hierarchy1"/>
    <dgm:cxn modelId="{B016F12E-D1E4-49D9-A34D-3C8DE77AACF1}" type="presOf" srcId="{193C4232-DA96-48DB-A61D-FE05D7134ABD}" destId="{821DA2C4-5AFB-4434-A82F-89549EE354BF}" srcOrd="0" destOrd="0" presId="urn:microsoft.com/office/officeart/2005/8/layout/hierarchy1"/>
    <dgm:cxn modelId="{7E535A2F-BFC1-45EF-BF17-4C81315DF355}" type="presOf" srcId="{248239E6-9657-478A-8F80-2E87DB4B6A5F}" destId="{7997D03F-36BF-4F92-AFE5-B865BF6A76FA}" srcOrd="0" destOrd="0" presId="urn:microsoft.com/office/officeart/2005/8/layout/hierarchy1"/>
    <dgm:cxn modelId="{673CBA3B-46BE-416E-B57D-58B245E6EB4A}" srcId="{248239E6-9657-478A-8F80-2E87DB4B6A5F}" destId="{FC541F82-B74B-4C28-A203-E0EB593362ED}" srcOrd="2" destOrd="0" parTransId="{16C94414-EECB-4632-AB51-8AD80545AC94}" sibTransId="{7F631274-02DE-4BA7-8ADB-A58FFEAA082B}"/>
    <dgm:cxn modelId="{E0109F40-58AE-4B1B-BCFB-230BC40EBCF4}" type="presOf" srcId="{50580476-9117-4644-87E5-B07A2EEB82E4}" destId="{F4FBC490-FD97-4181-A5BF-0DB25A007756}" srcOrd="0" destOrd="0" presId="urn:microsoft.com/office/officeart/2005/8/layout/hierarchy1"/>
    <dgm:cxn modelId="{D188EF5C-70BA-426A-B6EF-69070E12BDFF}" type="presOf" srcId="{2AEC25E5-F7BA-4E40-8BB6-00F1963EAB1E}" destId="{2A793D17-099E-4BD2-8A48-93A11A6D69A2}" srcOrd="0" destOrd="0" presId="urn:microsoft.com/office/officeart/2005/8/layout/hierarchy1"/>
    <dgm:cxn modelId="{5FC83D47-58EB-4FAC-9418-93BC20DDF7DA}" type="presOf" srcId="{506B06BC-228C-4C5C-8621-C50EF59A5C0E}" destId="{86337713-3763-4408-8B4B-DB1045AF68E0}" srcOrd="0" destOrd="0" presId="urn:microsoft.com/office/officeart/2005/8/layout/hierarchy1"/>
    <dgm:cxn modelId="{33D1A167-1911-41C1-B132-40B9120FC827}" srcId="{248239E6-9657-478A-8F80-2E87DB4B6A5F}" destId="{CB380E2F-22B5-43E7-93A5-14844A40ECFA}" srcOrd="0" destOrd="0" parTransId="{76733C10-EE40-423A-83FC-FF1752E5F766}" sibTransId="{18961436-754B-4149-8610-E8E155842B33}"/>
    <dgm:cxn modelId="{568BF96B-A8E7-4C61-BC21-A191535CC65E}" type="presOf" srcId="{88A910C0-D017-43D1-A956-FED2CB0CE097}" destId="{4C68BB19-6273-4BB4-BC49-973C0C039E67}" srcOrd="0" destOrd="0" presId="urn:microsoft.com/office/officeart/2005/8/layout/hierarchy1"/>
    <dgm:cxn modelId="{BDD7667E-EE2A-4EC3-85F0-1AA1AD5749F8}" srcId="{C0038BA3-2B36-4EEF-BA82-91E8D2CF9A0B}" destId="{193C4232-DA96-48DB-A61D-FE05D7134ABD}" srcOrd="0" destOrd="0" parTransId="{84BADD53-24AC-4987-9D12-353A6790C6B0}" sibTransId="{C83B66C1-93C0-4EB3-8F97-0166E00247FF}"/>
    <dgm:cxn modelId="{24C92885-7045-4717-B882-40F4CAEA7595}" srcId="{C0038BA3-2B36-4EEF-BA82-91E8D2CF9A0B}" destId="{1CC54DCD-AA4D-4A5C-B87D-5D671AC495BA}" srcOrd="4" destOrd="0" parTransId="{2E5F2BC9-0F60-44B8-B628-7F84D52EFD94}" sibTransId="{46555AE9-9C2A-434C-9EB5-F418FF52E30D}"/>
    <dgm:cxn modelId="{DAF9A28A-8D76-42E2-87CB-739F23065CB2}" type="presOf" srcId="{13A718D1-3EE1-4B52-B04E-0320A71B8B9A}" destId="{56658735-924B-410E-B854-46BDFD280BC8}" srcOrd="0" destOrd="0" presId="urn:microsoft.com/office/officeart/2005/8/layout/hierarchy1"/>
    <dgm:cxn modelId="{E24AE88B-5699-40EF-8010-CD8AEBD9AC75}" srcId="{406FB6BC-B2B9-434B-839C-025A77218F7A}" destId="{4AF9C610-EE8F-44CB-8FC8-76229D694901}" srcOrd="0" destOrd="0" parTransId="{506B06BC-228C-4C5C-8621-C50EF59A5C0E}" sibTransId="{35EB021E-3D68-4F5D-93FD-6BE8756D0296}"/>
    <dgm:cxn modelId="{53D1748C-4E40-4F02-A0A2-85B6C102BDAA}" type="presOf" srcId="{FC541F82-B74B-4C28-A203-E0EB593362ED}" destId="{13A3BEFA-C043-47E7-BCB6-7C36135B36DF}" srcOrd="0" destOrd="0" presId="urn:microsoft.com/office/officeart/2005/8/layout/hierarchy1"/>
    <dgm:cxn modelId="{9EF83096-A276-4248-8068-53F72DFEA357}" type="presOf" srcId="{4BEFEDBE-C88F-4BAA-B732-3C6B84786C52}" destId="{BAF6BF14-1ECB-41A1-AC80-01E557E58010}" srcOrd="0" destOrd="0" presId="urn:microsoft.com/office/officeart/2005/8/layout/hierarchy1"/>
    <dgm:cxn modelId="{FED4049A-AF74-4A86-A190-A361A6832D3D}" srcId="{CB380E2F-22B5-43E7-93A5-14844A40ECFA}" destId="{2AEC25E5-F7BA-4E40-8BB6-00F1963EAB1E}" srcOrd="0" destOrd="0" parTransId="{88A910C0-D017-43D1-A956-FED2CB0CE097}" sibTransId="{7A6EF2F4-3DB9-468E-8FCE-54BB0A5C9290}"/>
    <dgm:cxn modelId="{6E5E63AE-F4D2-4D32-9D53-4C24BFEFC726}" type="presOf" srcId="{16C94414-EECB-4632-AB51-8AD80545AC94}" destId="{F6867F5A-2AC9-4544-BD0E-D6EF01EEA2CF}" srcOrd="0" destOrd="0" presId="urn:microsoft.com/office/officeart/2005/8/layout/hierarchy1"/>
    <dgm:cxn modelId="{7B256CB3-DBD7-4733-84F9-4C10600E3C57}" type="presOf" srcId="{5DC6D84C-8D41-455F-B78E-241FD786FF11}" destId="{7ED64677-65A8-4D02-868D-3E39B7B8173B}" srcOrd="0" destOrd="0" presId="urn:microsoft.com/office/officeart/2005/8/layout/hierarchy1"/>
    <dgm:cxn modelId="{446EA9CA-C5B1-4D2A-8E17-3F0E8D076E3F}" type="presOf" srcId="{406FB6BC-B2B9-434B-839C-025A77218F7A}" destId="{36603A4D-B3F2-4CF6-9A3D-9E9B52770F5E}" srcOrd="0" destOrd="0" presId="urn:microsoft.com/office/officeart/2005/8/layout/hierarchy1"/>
    <dgm:cxn modelId="{8F4D3ED1-618C-41DE-91AD-F503595BE0BD}" srcId="{C0038BA3-2B36-4EEF-BA82-91E8D2CF9A0B}" destId="{50580476-9117-4644-87E5-B07A2EEB82E4}" srcOrd="2" destOrd="0" parTransId="{74AA1A0D-0AA0-4C4F-93B8-57CA328DD596}" sibTransId="{0DA16DFF-DE62-4252-B1C2-F7DA0A688C8E}"/>
    <dgm:cxn modelId="{E48A1BDE-149F-4CF8-B3E1-21530C746E24}" type="presOf" srcId="{24A6C35C-E0AF-4F00-956D-614C61434B53}" destId="{B9FE243E-A925-4D34-9E03-28DEE65AD2EE}" srcOrd="0" destOrd="0" presId="urn:microsoft.com/office/officeart/2005/8/layout/hierarchy1"/>
    <dgm:cxn modelId="{20B867EB-A5A2-476C-BAAF-2DFDEAC5E208}" type="presOf" srcId="{C0038BA3-2B36-4EEF-BA82-91E8D2CF9A0B}" destId="{C5291D0C-8426-4254-BEEB-4CD5BB77EEFD}" srcOrd="0" destOrd="0" presId="urn:microsoft.com/office/officeart/2005/8/layout/hierarchy1"/>
    <dgm:cxn modelId="{E7A8F4EB-D3C6-4069-A601-DA8DE1F8F3C0}" srcId="{248239E6-9657-478A-8F80-2E87DB4B6A5F}" destId="{24A6C35C-E0AF-4F00-956D-614C61434B53}" srcOrd="3" destOrd="0" parTransId="{32D46494-5759-4804-91C8-74FB8CAB239E}" sibTransId="{44FCF2D5-7284-43F8-804C-FFD67E392ABF}"/>
    <dgm:cxn modelId="{70BFD3F7-9DDF-4255-BB79-69C1C7611B57}" type="presOf" srcId="{4AF9C610-EE8F-44CB-8FC8-76229D694901}" destId="{1397878C-B6E9-4A2F-BF7D-2BFF3B70D826}" srcOrd="0" destOrd="0" presId="urn:microsoft.com/office/officeart/2005/8/layout/hierarchy1"/>
    <dgm:cxn modelId="{CA52DEF7-1A9E-4768-B90B-BF7C2518B4BF}" type="presOf" srcId="{1CC54DCD-AA4D-4A5C-B87D-5D671AC495BA}" destId="{FDD03E14-14BF-49AA-8CBD-1717296BA1AE}" srcOrd="0" destOrd="0" presId="urn:microsoft.com/office/officeart/2005/8/layout/hierarchy1"/>
    <dgm:cxn modelId="{053BD7FD-E3E3-4DD9-85D7-E03465DD9E3F}" type="presOf" srcId="{32D46494-5759-4804-91C8-74FB8CAB239E}" destId="{67A6C919-094A-436D-94BD-2A508BE491FF}" srcOrd="0" destOrd="0" presId="urn:microsoft.com/office/officeart/2005/8/layout/hierarchy1"/>
    <dgm:cxn modelId="{082DAAB1-5AA2-41ED-8B52-8695ED8B5571}" type="presParOf" srcId="{C5291D0C-8426-4254-BEEB-4CD5BB77EEFD}" destId="{F3D3C61F-C7B6-415D-9C3D-BD1F899943CB}" srcOrd="0" destOrd="0" presId="urn:microsoft.com/office/officeart/2005/8/layout/hierarchy1"/>
    <dgm:cxn modelId="{9DBE87DA-1750-4B18-998A-C142FB97DE08}" type="presParOf" srcId="{F3D3C61F-C7B6-415D-9C3D-BD1F899943CB}" destId="{8295BC55-1DEC-470D-A46E-067B9D1650EB}" srcOrd="0" destOrd="0" presId="urn:microsoft.com/office/officeart/2005/8/layout/hierarchy1"/>
    <dgm:cxn modelId="{785E8491-0FE6-4ABB-97D8-48D9D60565ED}" type="presParOf" srcId="{8295BC55-1DEC-470D-A46E-067B9D1650EB}" destId="{89C8ADC5-D005-4D67-BB7F-E8B3533D0EA4}" srcOrd="0" destOrd="0" presId="urn:microsoft.com/office/officeart/2005/8/layout/hierarchy1"/>
    <dgm:cxn modelId="{E98506CC-982F-4D39-B5D1-9EFB8851C02D}" type="presParOf" srcId="{8295BC55-1DEC-470D-A46E-067B9D1650EB}" destId="{821DA2C4-5AFB-4434-A82F-89549EE354BF}" srcOrd="1" destOrd="0" presId="urn:microsoft.com/office/officeart/2005/8/layout/hierarchy1"/>
    <dgm:cxn modelId="{B7FE860F-BCE1-44EA-8886-D78C8F6C9F74}" type="presParOf" srcId="{F3D3C61F-C7B6-415D-9C3D-BD1F899943CB}" destId="{A32F2402-C4D8-4FC3-BFC8-52C95B65AF2C}" srcOrd="1" destOrd="0" presId="urn:microsoft.com/office/officeart/2005/8/layout/hierarchy1"/>
    <dgm:cxn modelId="{44540B01-D531-4CC6-80E5-7180B2D6423A}" type="presParOf" srcId="{C5291D0C-8426-4254-BEEB-4CD5BB77EEFD}" destId="{6B6949CC-2993-4680-97BE-6DB9C6076112}" srcOrd="1" destOrd="0" presId="urn:microsoft.com/office/officeart/2005/8/layout/hierarchy1"/>
    <dgm:cxn modelId="{61AE57A7-EF44-4EFB-AB54-70CD494359AC}" type="presParOf" srcId="{6B6949CC-2993-4680-97BE-6DB9C6076112}" destId="{CF1B6C81-177D-44AE-B1F1-AEBC889F29BB}" srcOrd="0" destOrd="0" presId="urn:microsoft.com/office/officeart/2005/8/layout/hierarchy1"/>
    <dgm:cxn modelId="{62217A14-797E-4C33-83F3-AE37C216D751}" type="presParOf" srcId="{CF1B6C81-177D-44AE-B1F1-AEBC889F29BB}" destId="{C16EF668-8B47-4D43-BA60-D2F8815128C1}" srcOrd="0" destOrd="0" presId="urn:microsoft.com/office/officeart/2005/8/layout/hierarchy1"/>
    <dgm:cxn modelId="{3B6E8755-090B-4D8A-9D6D-9A6AB74C31DC}" type="presParOf" srcId="{CF1B6C81-177D-44AE-B1F1-AEBC889F29BB}" destId="{7997D03F-36BF-4F92-AFE5-B865BF6A76FA}" srcOrd="1" destOrd="0" presId="urn:microsoft.com/office/officeart/2005/8/layout/hierarchy1"/>
    <dgm:cxn modelId="{21298E5A-436F-43E2-90B3-9343BB7494A0}" type="presParOf" srcId="{6B6949CC-2993-4680-97BE-6DB9C6076112}" destId="{4B7FC104-F69A-43C2-8060-87830B79EBA5}" srcOrd="1" destOrd="0" presId="urn:microsoft.com/office/officeart/2005/8/layout/hierarchy1"/>
    <dgm:cxn modelId="{CA4A4FD1-6932-4228-BD98-224F453C77CC}" type="presParOf" srcId="{4B7FC104-F69A-43C2-8060-87830B79EBA5}" destId="{B33155CB-23BD-4087-9FBD-16C0914CA628}" srcOrd="0" destOrd="0" presId="urn:microsoft.com/office/officeart/2005/8/layout/hierarchy1"/>
    <dgm:cxn modelId="{03CE8DBE-C33E-4531-9E11-9F45E9DDDC33}" type="presParOf" srcId="{4B7FC104-F69A-43C2-8060-87830B79EBA5}" destId="{7214C570-8F02-43E2-B067-E8F85F496EB8}" srcOrd="1" destOrd="0" presId="urn:microsoft.com/office/officeart/2005/8/layout/hierarchy1"/>
    <dgm:cxn modelId="{A8C92AFD-3F03-47CE-BC21-71E07D7CAF97}" type="presParOf" srcId="{7214C570-8F02-43E2-B067-E8F85F496EB8}" destId="{0D06786C-DCB9-4BA9-82D1-28A13FBD19D0}" srcOrd="0" destOrd="0" presId="urn:microsoft.com/office/officeart/2005/8/layout/hierarchy1"/>
    <dgm:cxn modelId="{52D29483-AFE0-42D5-8F15-DB19C3D40FCB}" type="presParOf" srcId="{0D06786C-DCB9-4BA9-82D1-28A13FBD19D0}" destId="{7DE6CCCD-FF60-490F-98C3-7E377371B6DC}" srcOrd="0" destOrd="0" presId="urn:microsoft.com/office/officeart/2005/8/layout/hierarchy1"/>
    <dgm:cxn modelId="{8AE224EF-C2C4-4C17-A9A5-042B4CDA4D4D}" type="presParOf" srcId="{0D06786C-DCB9-4BA9-82D1-28A13FBD19D0}" destId="{E46DC640-B7D6-4399-91A3-85C631CDFE4A}" srcOrd="1" destOrd="0" presId="urn:microsoft.com/office/officeart/2005/8/layout/hierarchy1"/>
    <dgm:cxn modelId="{E810E198-601E-4787-BEA3-4940724C4ACF}" type="presParOf" srcId="{7214C570-8F02-43E2-B067-E8F85F496EB8}" destId="{930C737D-6C93-4778-9393-CB5DB888E80E}" srcOrd="1" destOrd="0" presId="urn:microsoft.com/office/officeart/2005/8/layout/hierarchy1"/>
    <dgm:cxn modelId="{9CEEA7D0-2417-45E5-B70F-DE3A28B0AB36}" type="presParOf" srcId="{930C737D-6C93-4778-9393-CB5DB888E80E}" destId="{4C68BB19-6273-4BB4-BC49-973C0C039E67}" srcOrd="0" destOrd="0" presId="urn:microsoft.com/office/officeart/2005/8/layout/hierarchy1"/>
    <dgm:cxn modelId="{BDFD670F-4531-41A9-B617-3CBCC5538592}" type="presParOf" srcId="{930C737D-6C93-4778-9393-CB5DB888E80E}" destId="{0ADE5C08-60B3-4D44-933C-53599B257854}" srcOrd="1" destOrd="0" presId="urn:microsoft.com/office/officeart/2005/8/layout/hierarchy1"/>
    <dgm:cxn modelId="{5B969E38-29FC-4950-9E64-F5FC9E1C1221}" type="presParOf" srcId="{0ADE5C08-60B3-4D44-933C-53599B257854}" destId="{7799811A-8F24-4ABA-88B2-68287999B286}" srcOrd="0" destOrd="0" presId="urn:microsoft.com/office/officeart/2005/8/layout/hierarchy1"/>
    <dgm:cxn modelId="{744C3499-3F81-4C1D-B240-00624ADA8399}" type="presParOf" srcId="{7799811A-8F24-4ABA-88B2-68287999B286}" destId="{9C602425-5454-4592-95C4-AEA354BEA7FC}" srcOrd="0" destOrd="0" presId="urn:microsoft.com/office/officeart/2005/8/layout/hierarchy1"/>
    <dgm:cxn modelId="{5286422E-B0CF-48E8-99A6-231F7F031A15}" type="presParOf" srcId="{7799811A-8F24-4ABA-88B2-68287999B286}" destId="{2A793D17-099E-4BD2-8A48-93A11A6D69A2}" srcOrd="1" destOrd="0" presId="urn:microsoft.com/office/officeart/2005/8/layout/hierarchy1"/>
    <dgm:cxn modelId="{FF699BD3-C647-4765-9C87-A6AC0E9A92B3}" type="presParOf" srcId="{0ADE5C08-60B3-4D44-933C-53599B257854}" destId="{0FB06BC0-BBED-4AD1-A1BF-CEDBB2EB0470}" srcOrd="1" destOrd="0" presId="urn:microsoft.com/office/officeart/2005/8/layout/hierarchy1"/>
    <dgm:cxn modelId="{85497D21-C457-467E-B3FD-24BB663978E3}" type="presParOf" srcId="{4B7FC104-F69A-43C2-8060-87830B79EBA5}" destId="{7ED64677-65A8-4D02-868D-3E39B7B8173B}" srcOrd="2" destOrd="0" presId="urn:microsoft.com/office/officeart/2005/8/layout/hierarchy1"/>
    <dgm:cxn modelId="{D1E353DA-D5B4-44AC-970E-FA79CFBF15A7}" type="presParOf" srcId="{4B7FC104-F69A-43C2-8060-87830B79EBA5}" destId="{C901451F-354B-4371-AAD0-5412EE1BF802}" srcOrd="3" destOrd="0" presId="urn:microsoft.com/office/officeart/2005/8/layout/hierarchy1"/>
    <dgm:cxn modelId="{8C4F9946-4107-4B1F-ABC8-A910B6937E3C}" type="presParOf" srcId="{C901451F-354B-4371-AAD0-5412EE1BF802}" destId="{74F7BB5C-2CF2-4F17-A850-0189FF2096AD}" srcOrd="0" destOrd="0" presId="urn:microsoft.com/office/officeart/2005/8/layout/hierarchy1"/>
    <dgm:cxn modelId="{9CF01409-0235-42B9-BC7C-FE3AF1B818B0}" type="presParOf" srcId="{74F7BB5C-2CF2-4F17-A850-0189FF2096AD}" destId="{BEBAA2F8-45AB-4DDF-BA96-3CB3338E6E9B}" srcOrd="0" destOrd="0" presId="urn:microsoft.com/office/officeart/2005/8/layout/hierarchy1"/>
    <dgm:cxn modelId="{CE734D3A-E42D-4DA5-AA1A-5C0F000790F4}" type="presParOf" srcId="{74F7BB5C-2CF2-4F17-A850-0189FF2096AD}" destId="{36603A4D-B3F2-4CF6-9A3D-9E9B52770F5E}" srcOrd="1" destOrd="0" presId="urn:microsoft.com/office/officeart/2005/8/layout/hierarchy1"/>
    <dgm:cxn modelId="{095B7723-0318-4052-B2F0-7318C02DC09D}" type="presParOf" srcId="{C901451F-354B-4371-AAD0-5412EE1BF802}" destId="{60A2554D-E173-4BB0-9856-92EC4D26EBFF}" srcOrd="1" destOrd="0" presId="urn:microsoft.com/office/officeart/2005/8/layout/hierarchy1"/>
    <dgm:cxn modelId="{BE37376D-192E-4A1D-8247-B1F58686E79C}" type="presParOf" srcId="{60A2554D-E173-4BB0-9856-92EC4D26EBFF}" destId="{86337713-3763-4408-8B4B-DB1045AF68E0}" srcOrd="0" destOrd="0" presId="urn:microsoft.com/office/officeart/2005/8/layout/hierarchy1"/>
    <dgm:cxn modelId="{4893F6FC-79D6-426A-B57E-9D425834BC4E}" type="presParOf" srcId="{60A2554D-E173-4BB0-9856-92EC4D26EBFF}" destId="{B141D538-095C-4EA5-BD36-4314575281DB}" srcOrd="1" destOrd="0" presId="urn:microsoft.com/office/officeart/2005/8/layout/hierarchy1"/>
    <dgm:cxn modelId="{B984D228-8C33-4AC7-BFB2-5C59C9A86F9D}" type="presParOf" srcId="{B141D538-095C-4EA5-BD36-4314575281DB}" destId="{071438C2-786C-4BC4-A3E5-7AEC575E63F7}" srcOrd="0" destOrd="0" presId="urn:microsoft.com/office/officeart/2005/8/layout/hierarchy1"/>
    <dgm:cxn modelId="{F09F235F-A1AC-4028-8BE3-9082A8E8D5AF}" type="presParOf" srcId="{071438C2-786C-4BC4-A3E5-7AEC575E63F7}" destId="{578ED4B0-A58F-4595-BC47-C84308B43D65}" srcOrd="0" destOrd="0" presId="urn:microsoft.com/office/officeart/2005/8/layout/hierarchy1"/>
    <dgm:cxn modelId="{B5C1ED19-28C4-47B1-81F5-42A204928538}" type="presParOf" srcId="{071438C2-786C-4BC4-A3E5-7AEC575E63F7}" destId="{1397878C-B6E9-4A2F-BF7D-2BFF3B70D826}" srcOrd="1" destOrd="0" presId="urn:microsoft.com/office/officeart/2005/8/layout/hierarchy1"/>
    <dgm:cxn modelId="{CCBD1000-787F-4444-B4FF-8DEA9249162C}" type="presParOf" srcId="{B141D538-095C-4EA5-BD36-4314575281DB}" destId="{F1D1B9EF-1C63-4339-855C-907DB6775846}" srcOrd="1" destOrd="0" presId="urn:microsoft.com/office/officeart/2005/8/layout/hierarchy1"/>
    <dgm:cxn modelId="{DF593C4A-4337-4AEB-8311-D5C049A13614}" type="presParOf" srcId="{60A2554D-E173-4BB0-9856-92EC4D26EBFF}" destId="{56658735-924B-410E-B854-46BDFD280BC8}" srcOrd="2" destOrd="0" presId="urn:microsoft.com/office/officeart/2005/8/layout/hierarchy1"/>
    <dgm:cxn modelId="{97E9EB2F-9565-450E-839E-C8C9FF802B56}" type="presParOf" srcId="{60A2554D-E173-4BB0-9856-92EC4D26EBFF}" destId="{B25F397E-774E-4CD4-9CA8-2BC84822CF79}" srcOrd="3" destOrd="0" presId="urn:microsoft.com/office/officeart/2005/8/layout/hierarchy1"/>
    <dgm:cxn modelId="{BD470431-42D6-4704-8EBF-E90B702E2A67}" type="presParOf" srcId="{B25F397E-774E-4CD4-9CA8-2BC84822CF79}" destId="{56F8EE38-9751-46AE-B925-289A44052E1D}" srcOrd="0" destOrd="0" presId="urn:microsoft.com/office/officeart/2005/8/layout/hierarchy1"/>
    <dgm:cxn modelId="{63E76F1C-EE10-4CD9-BC23-3B500A4CD25A}" type="presParOf" srcId="{56F8EE38-9751-46AE-B925-289A44052E1D}" destId="{978A375E-7830-49AE-B65E-3928A21F972E}" srcOrd="0" destOrd="0" presId="urn:microsoft.com/office/officeart/2005/8/layout/hierarchy1"/>
    <dgm:cxn modelId="{07212554-E936-4B6B-8FC5-B81CF1B9641E}" type="presParOf" srcId="{56F8EE38-9751-46AE-B925-289A44052E1D}" destId="{FBAAF838-9F49-4DCC-BD7A-29A941199D2F}" srcOrd="1" destOrd="0" presId="urn:microsoft.com/office/officeart/2005/8/layout/hierarchy1"/>
    <dgm:cxn modelId="{D79BFC93-0C84-47A4-ACA7-C1058D637007}" type="presParOf" srcId="{B25F397E-774E-4CD4-9CA8-2BC84822CF79}" destId="{315EE68F-B0AB-4CDB-A515-9D32011FFF4E}" srcOrd="1" destOrd="0" presId="urn:microsoft.com/office/officeart/2005/8/layout/hierarchy1"/>
    <dgm:cxn modelId="{D205AFAB-6897-48BA-9B8D-271DF8730D58}" type="presParOf" srcId="{4B7FC104-F69A-43C2-8060-87830B79EBA5}" destId="{F6867F5A-2AC9-4544-BD0E-D6EF01EEA2CF}" srcOrd="4" destOrd="0" presId="urn:microsoft.com/office/officeart/2005/8/layout/hierarchy1"/>
    <dgm:cxn modelId="{5B077860-B569-493F-B639-B47595F89395}" type="presParOf" srcId="{4B7FC104-F69A-43C2-8060-87830B79EBA5}" destId="{6A5D62A0-1DD6-4316-BCDD-1BEFFD8773A0}" srcOrd="5" destOrd="0" presId="urn:microsoft.com/office/officeart/2005/8/layout/hierarchy1"/>
    <dgm:cxn modelId="{489BB619-8B85-46A7-832D-05C9B563FBB6}" type="presParOf" srcId="{6A5D62A0-1DD6-4316-BCDD-1BEFFD8773A0}" destId="{2DF7A1C2-E0FA-4992-99E6-FC2E40F1B76E}" srcOrd="0" destOrd="0" presId="urn:microsoft.com/office/officeart/2005/8/layout/hierarchy1"/>
    <dgm:cxn modelId="{202F999F-5A82-4B11-A17E-2A55EF71A555}" type="presParOf" srcId="{2DF7A1C2-E0FA-4992-99E6-FC2E40F1B76E}" destId="{D99C899B-5C15-4A4A-8655-F7CDE83FDC9C}" srcOrd="0" destOrd="0" presId="urn:microsoft.com/office/officeart/2005/8/layout/hierarchy1"/>
    <dgm:cxn modelId="{7DE392EC-DB98-420D-81E9-3B71440D3EC0}" type="presParOf" srcId="{2DF7A1C2-E0FA-4992-99E6-FC2E40F1B76E}" destId="{13A3BEFA-C043-47E7-BCB6-7C36135B36DF}" srcOrd="1" destOrd="0" presId="urn:microsoft.com/office/officeart/2005/8/layout/hierarchy1"/>
    <dgm:cxn modelId="{A9D6F35E-4FE0-4AC6-96E0-C32287936153}" type="presParOf" srcId="{6A5D62A0-1DD6-4316-BCDD-1BEFFD8773A0}" destId="{4AF481CF-890F-42D2-ACE5-E3546F9EAC3E}" srcOrd="1" destOrd="0" presId="urn:microsoft.com/office/officeart/2005/8/layout/hierarchy1"/>
    <dgm:cxn modelId="{97E14BE9-52F6-4756-9FF1-33B3E8FF5E28}" type="presParOf" srcId="{4B7FC104-F69A-43C2-8060-87830B79EBA5}" destId="{67A6C919-094A-436D-94BD-2A508BE491FF}" srcOrd="6" destOrd="0" presId="urn:microsoft.com/office/officeart/2005/8/layout/hierarchy1"/>
    <dgm:cxn modelId="{7781701A-A0A9-4D88-BF9E-1AAC1DDBB8AF}" type="presParOf" srcId="{4B7FC104-F69A-43C2-8060-87830B79EBA5}" destId="{86C90BCE-00B7-41C7-A126-3B2B58DF1204}" srcOrd="7" destOrd="0" presId="urn:microsoft.com/office/officeart/2005/8/layout/hierarchy1"/>
    <dgm:cxn modelId="{D4711621-EE1F-4B60-B03C-4AEBA239A508}" type="presParOf" srcId="{86C90BCE-00B7-41C7-A126-3B2B58DF1204}" destId="{28351745-96EA-461F-BEEC-45A0F3BDC651}" srcOrd="0" destOrd="0" presId="urn:microsoft.com/office/officeart/2005/8/layout/hierarchy1"/>
    <dgm:cxn modelId="{1D0BE964-7A8D-47CD-8396-A9BCA24E14EF}" type="presParOf" srcId="{28351745-96EA-461F-BEEC-45A0F3BDC651}" destId="{D97CD43B-D463-421E-A9C6-583668417B8F}" srcOrd="0" destOrd="0" presId="urn:microsoft.com/office/officeart/2005/8/layout/hierarchy1"/>
    <dgm:cxn modelId="{532C7DE3-6BEF-4E81-9FB4-12269B577C72}" type="presParOf" srcId="{28351745-96EA-461F-BEEC-45A0F3BDC651}" destId="{B9FE243E-A925-4D34-9E03-28DEE65AD2EE}" srcOrd="1" destOrd="0" presId="urn:microsoft.com/office/officeart/2005/8/layout/hierarchy1"/>
    <dgm:cxn modelId="{713A6E87-1F7B-4D4C-8F08-F9D712BB63FC}" type="presParOf" srcId="{86C90BCE-00B7-41C7-A126-3B2B58DF1204}" destId="{D78C9763-DFE7-4D2C-934F-6D8401536A70}" srcOrd="1" destOrd="0" presId="urn:microsoft.com/office/officeart/2005/8/layout/hierarchy1"/>
    <dgm:cxn modelId="{CD9E2755-B841-4C09-914A-9B6F015A6023}" type="presParOf" srcId="{C5291D0C-8426-4254-BEEB-4CD5BB77EEFD}" destId="{0BC4B2B9-9C7D-4029-A145-904297E7A3E1}" srcOrd="2" destOrd="0" presId="urn:microsoft.com/office/officeart/2005/8/layout/hierarchy1"/>
    <dgm:cxn modelId="{273D5752-E0C0-457A-A5E1-73E6142B99B2}" type="presParOf" srcId="{0BC4B2B9-9C7D-4029-A145-904297E7A3E1}" destId="{B7D67DDD-BBDE-44CA-AC69-B613F63D7090}" srcOrd="0" destOrd="0" presId="urn:microsoft.com/office/officeart/2005/8/layout/hierarchy1"/>
    <dgm:cxn modelId="{DB10AF04-22A5-4519-9470-921D13FCFB1E}" type="presParOf" srcId="{B7D67DDD-BBDE-44CA-AC69-B613F63D7090}" destId="{716B5567-115D-434C-8F91-737B033468D6}" srcOrd="0" destOrd="0" presId="urn:microsoft.com/office/officeart/2005/8/layout/hierarchy1"/>
    <dgm:cxn modelId="{19A7D637-30FE-48BB-91FC-829799F70273}" type="presParOf" srcId="{B7D67DDD-BBDE-44CA-AC69-B613F63D7090}" destId="{F4FBC490-FD97-4181-A5BF-0DB25A007756}" srcOrd="1" destOrd="0" presId="urn:microsoft.com/office/officeart/2005/8/layout/hierarchy1"/>
    <dgm:cxn modelId="{0B9844AC-24F7-458E-A1FB-41B52915CD65}" type="presParOf" srcId="{0BC4B2B9-9C7D-4029-A145-904297E7A3E1}" destId="{9F8A6FF6-3947-4B30-95C4-D2B5D2510BDA}" srcOrd="1" destOrd="0" presId="urn:microsoft.com/office/officeart/2005/8/layout/hierarchy1"/>
    <dgm:cxn modelId="{54619BAD-C9DC-4F40-AC39-6B8B62703775}" type="presParOf" srcId="{C5291D0C-8426-4254-BEEB-4CD5BB77EEFD}" destId="{7B304F8B-B7CA-46C1-A1E4-94184E85DEB7}" srcOrd="3" destOrd="0" presId="urn:microsoft.com/office/officeart/2005/8/layout/hierarchy1"/>
    <dgm:cxn modelId="{69B57ADB-FD5D-458B-B0E8-28DDD0A9B884}" type="presParOf" srcId="{7B304F8B-B7CA-46C1-A1E4-94184E85DEB7}" destId="{DA059036-032B-45DE-A135-F0D6BE6E8F84}" srcOrd="0" destOrd="0" presId="urn:microsoft.com/office/officeart/2005/8/layout/hierarchy1"/>
    <dgm:cxn modelId="{3E9A6C8E-76AE-47E2-A2E1-D5D1CFB3C424}" type="presParOf" srcId="{DA059036-032B-45DE-A135-F0D6BE6E8F84}" destId="{3B90257A-BF36-4BFC-8F17-AA62F1DB42EB}" srcOrd="0" destOrd="0" presId="urn:microsoft.com/office/officeart/2005/8/layout/hierarchy1"/>
    <dgm:cxn modelId="{514D91D5-B730-4A33-8CC5-340827D2DC55}" type="presParOf" srcId="{DA059036-032B-45DE-A135-F0D6BE6E8F84}" destId="{BAF6BF14-1ECB-41A1-AC80-01E557E58010}" srcOrd="1" destOrd="0" presId="urn:microsoft.com/office/officeart/2005/8/layout/hierarchy1"/>
    <dgm:cxn modelId="{5CB1F1AA-5A3A-4FE2-A35E-954DF59B997F}" type="presParOf" srcId="{7B304F8B-B7CA-46C1-A1E4-94184E85DEB7}" destId="{8DA7AB47-492A-45A5-B475-09E1B88C78DD}" srcOrd="1" destOrd="0" presId="urn:microsoft.com/office/officeart/2005/8/layout/hierarchy1"/>
    <dgm:cxn modelId="{BFF4C19A-785A-4325-830B-49494A4EA0AC}" type="presParOf" srcId="{C5291D0C-8426-4254-BEEB-4CD5BB77EEFD}" destId="{27439A1C-4318-49B6-BA9D-876BDF3ED6BF}" srcOrd="4" destOrd="0" presId="urn:microsoft.com/office/officeart/2005/8/layout/hierarchy1"/>
    <dgm:cxn modelId="{7369B53F-FD1D-4B62-930A-DD3B0D70706D}" type="presParOf" srcId="{27439A1C-4318-49B6-BA9D-876BDF3ED6BF}" destId="{DB6790D1-049F-4A97-B502-DE9301ECB125}" srcOrd="0" destOrd="0" presId="urn:microsoft.com/office/officeart/2005/8/layout/hierarchy1"/>
    <dgm:cxn modelId="{ADC3C067-3DE0-46D2-8EF4-8BDDAA17C60E}" type="presParOf" srcId="{DB6790D1-049F-4A97-B502-DE9301ECB125}" destId="{1DA2DC61-6D6F-4E18-A459-06F4F85D856C}" srcOrd="0" destOrd="0" presId="urn:microsoft.com/office/officeart/2005/8/layout/hierarchy1"/>
    <dgm:cxn modelId="{71F07D0A-706C-48D7-BB56-B25CA0458A57}" type="presParOf" srcId="{DB6790D1-049F-4A97-B502-DE9301ECB125}" destId="{FDD03E14-14BF-49AA-8CBD-1717296BA1AE}" srcOrd="1" destOrd="0" presId="urn:microsoft.com/office/officeart/2005/8/layout/hierarchy1"/>
    <dgm:cxn modelId="{4B1D80B2-645F-47A6-A30C-685D870C26B8}" type="presParOf" srcId="{27439A1C-4318-49B6-BA9D-876BDF3ED6BF}" destId="{FDE9D499-5004-4200-864F-17BDB5C3C9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77FD3-A603-4D25-A2EA-405554FCF105}" type="doc">
      <dgm:prSet loTypeId="urn:microsoft.com/office/officeart/2005/8/layout/cycle6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BA9F50FF-FE89-491E-B8B1-C3D6ABF75A55}">
      <dgm:prSet phldrT="[Text]" custT="1"/>
      <dgm:spPr/>
      <dgm:t>
        <a:bodyPr/>
        <a:lstStyle/>
        <a:p>
          <a:r>
            <a:rPr lang="de-DE" sz="1200" dirty="0"/>
            <a:t>Keine Höflichkeits-formen</a:t>
          </a:r>
        </a:p>
      </dgm:t>
    </dgm:pt>
    <dgm:pt modelId="{5FDE0B49-EA77-4A6B-BFA8-BC8D8C7EB114}" type="parTrans" cxnId="{FD0A396F-5886-46BC-B03D-72178FBC32CA}">
      <dgm:prSet/>
      <dgm:spPr/>
      <dgm:t>
        <a:bodyPr/>
        <a:lstStyle/>
        <a:p>
          <a:endParaRPr lang="de-DE" sz="1200"/>
        </a:p>
      </dgm:t>
    </dgm:pt>
    <dgm:pt modelId="{4B8CAB5C-D49D-41C3-B19E-06EFC3DB8AE3}" type="sibTrans" cxnId="{FD0A396F-5886-46BC-B03D-72178FBC32CA}">
      <dgm:prSet/>
      <dgm:spPr/>
      <dgm:t>
        <a:bodyPr/>
        <a:lstStyle/>
        <a:p>
          <a:endParaRPr lang="de-DE" sz="1200"/>
        </a:p>
      </dgm:t>
    </dgm:pt>
    <dgm:pt modelId="{74D9A90B-9A41-42CD-B324-5323BF75BBB4}">
      <dgm:prSet phldrT="[Text]" custT="1"/>
      <dgm:spPr>
        <a:solidFill>
          <a:srgbClr val="B7778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Anrede „Sie“</a:t>
          </a:r>
        </a:p>
      </dgm:t>
    </dgm:pt>
    <dgm:pt modelId="{7FB2BE78-17E1-4B44-A98B-891F84D57450}" type="parTrans" cxnId="{1EAEB032-EE8F-4743-A5D2-9B3427F94FC2}">
      <dgm:prSet/>
      <dgm:spPr/>
      <dgm:t>
        <a:bodyPr/>
        <a:lstStyle/>
        <a:p>
          <a:endParaRPr lang="de-DE" sz="1200"/>
        </a:p>
      </dgm:t>
    </dgm:pt>
    <dgm:pt modelId="{7A2F7DF0-7FB4-4DC9-947F-03FD0EF41151}" type="sibTrans" cxnId="{1EAEB032-EE8F-4743-A5D2-9B3427F94FC2}">
      <dgm:prSet/>
      <dgm:spPr/>
      <dgm:t>
        <a:bodyPr/>
        <a:lstStyle/>
        <a:p>
          <a:endParaRPr lang="de-DE" sz="1200"/>
        </a:p>
      </dgm:t>
    </dgm:pt>
    <dgm:pt modelId="{F3F75930-1186-49AA-A5C8-9F434133CC28}">
      <dgm:prSet phldrT="[Text]" custT="1"/>
      <dgm:spPr/>
      <dgm:t>
        <a:bodyPr/>
        <a:lstStyle/>
        <a:p>
          <a:r>
            <a:rPr lang="de-DE" sz="1200" dirty="0"/>
            <a:t>Deutlich sprechen</a:t>
          </a:r>
        </a:p>
      </dgm:t>
    </dgm:pt>
    <dgm:pt modelId="{85E7EFEF-FCB3-4F38-8DE2-7336933B1F50}" type="parTrans" cxnId="{EADCBDE1-AA05-4A04-BE9B-B390D37C77B0}">
      <dgm:prSet/>
      <dgm:spPr/>
      <dgm:t>
        <a:bodyPr/>
        <a:lstStyle/>
        <a:p>
          <a:endParaRPr lang="de-DE" sz="1200"/>
        </a:p>
      </dgm:t>
    </dgm:pt>
    <dgm:pt modelId="{BB9B3889-62F3-4CD5-A7BE-FE8781394FC6}" type="sibTrans" cxnId="{EADCBDE1-AA05-4A04-BE9B-B390D37C77B0}">
      <dgm:prSet/>
      <dgm:spPr/>
      <dgm:t>
        <a:bodyPr/>
        <a:lstStyle/>
        <a:p>
          <a:endParaRPr lang="de-DE" sz="1200"/>
        </a:p>
      </dgm:t>
    </dgm:pt>
    <dgm:pt modelId="{72C2C189-7586-4D9A-8B09-B30C156C4E36}">
      <dgm:prSet phldrT="[Text]" custT="1"/>
      <dgm:spPr/>
      <dgm:t>
        <a:bodyPr/>
        <a:lstStyle/>
        <a:p>
          <a:r>
            <a:rPr lang="de-DE" sz="1200" dirty="0"/>
            <a:t>Ins Mikro sprechen</a:t>
          </a:r>
        </a:p>
      </dgm:t>
    </dgm:pt>
    <dgm:pt modelId="{8C463CE3-FDBD-4D11-96AF-83E2670F0B65}" type="parTrans" cxnId="{D33DDF10-B79C-465D-AB2D-B0A5C93460D2}">
      <dgm:prSet/>
      <dgm:spPr/>
      <dgm:t>
        <a:bodyPr/>
        <a:lstStyle/>
        <a:p>
          <a:endParaRPr lang="de-DE" sz="1200"/>
        </a:p>
      </dgm:t>
    </dgm:pt>
    <dgm:pt modelId="{3D239FA1-504C-4123-B9E5-4DF2642BF2EA}" type="sibTrans" cxnId="{D33DDF10-B79C-465D-AB2D-B0A5C93460D2}">
      <dgm:prSet/>
      <dgm:spPr/>
      <dgm:t>
        <a:bodyPr/>
        <a:lstStyle/>
        <a:p>
          <a:endParaRPr lang="de-DE" sz="1200"/>
        </a:p>
      </dgm:t>
    </dgm:pt>
    <dgm:pt modelId="{8FDC5C81-B7D7-4CD2-AFDF-458173656F78}">
      <dgm:prSet phldrT="[Text]" custT="1"/>
      <dgm:spPr/>
      <dgm:t>
        <a:bodyPr/>
        <a:lstStyle/>
        <a:p>
          <a:r>
            <a:rPr lang="de-DE" sz="1200" dirty="0"/>
            <a:t>Richtige Lautstärke</a:t>
          </a:r>
        </a:p>
      </dgm:t>
    </dgm:pt>
    <dgm:pt modelId="{B10F09F9-1E5F-4522-8393-F2A20C0CCA9F}" type="parTrans" cxnId="{BB155B35-F629-41E3-93A3-B88B2DF33068}">
      <dgm:prSet/>
      <dgm:spPr/>
      <dgm:t>
        <a:bodyPr/>
        <a:lstStyle/>
        <a:p>
          <a:endParaRPr lang="de-DE" sz="1200"/>
        </a:p>
      </dgm:t>
    </dgm:pt>
    <dgm:pt modelId="{18D2DE65-D59B-4D09-BD0C-49F34A189D74}" type="sibTrans" cxnId="{BB155B35-F629-41E3-93A3-B88B2DF33068}">
      <dgm:prSet/>
      <dgm:spPr/>
      <dgm:t>
        <a:bodyPr/>
        <a:lstStyle/>
        <a:p>
          <a:endParaRPr lang="de-DE" sz="1200"/>
        </a:p>
      </dgm:t>
    </dgm:pt>
    <dgm:pt modelId="{AC6865F5-184B-4FDB-8896-C07FDEA7BF0F}">
      <dgm:prSet phldrT="[Text]" custT="1"/>
      <dgm:spPr/>
      <dgm:t>
        <a:bodyPr/>
        <a:lstStyle/>
        <a:p>
          <a:r>
            <a:rPr lang="de-DE" sz="1200" dirty="0"/>
            <a:t>Langsam sprechen</a:t>
          </a:r>
        </a:p>
      </dgm:t>
    </dgm:pt>
    <dgm:pt modelId="{2F9CC882-3A44-4070-AE80-27EC2ED87231}" type="parTrans" cxnId="{8E569376-C04E-41D8-8238-DE4121E5A169}">
      <dgm:prSet/>
      <dgm:spPr/>
      <dgm:t>
        <a:bodyPr/>
        <a:lstStyle/>
        <a:p>
          <a:endParaRPr lang="de-DE" sz="1200"/>
        </a:p>
      </dgm:t>
    </dgm:pt>
    <dgm:pt modelId="{F5C473D2-3196-4C45-A27F-273A10FB2ADC}" type="sibTrans" cxnId="{8E569376-C04E-41D8-8238-DE4121E5A169}">
      <dgm:prSet/>
      <dgm:spPr/>
      <dgm:t>
        <a:bodyPr/>
        <a:lstStyle/>
        <a:p>
          <a:endParaRPr lang="de-DE" sz="1200"/>
        </a:p>
      </dgm:t>
    </dgm:pt>
    <dgm:pt modelId="{BB97751E-AE5D-46E4-9416-AD17CCC5E30F}">
      <dgm:prSet phldrT="[Text]" custT="1"/>
      <dgm:spPr/>
      <dgm:t>
        <a:bodyPr/>
        <a:lstStyle/>
        <a:p>
          <a:r>
            <a:rPr lang="de-DE" sz="1200" dirty="0"/>
            <a:t>Keine Ab-kürzungen</a:t>
          </a:r>
        </a:p>
      </dgm:t>
    </dgm:pt>
    <dgm:pt modelId="{38A755B2-0CBF-42A7-9A26-5EB35780E12C}" type="parTrans" cxnId="{3A1E2D96-B880-45FE-AB42-4F9FC80C9E73}">
      <dgm:prSet/>
      <dgm:spPr/>
      <dgm:t>
        <a:bodyPr/>
        <a:lstStyle/>
        <a:p>
          <a:endParaRPr lang="de-DE" sz="1200"/>
        </a:p>
      </dgm:t>
    </dgm:pt>
    <dgm:pt modelId="{30FF2AC7-B890-451D-830C-0AF0F038E99A}" type="sibTrans" cxnId="{3A1E2D96-B880-45FE-AB42-4F9FC80C9E73}">
      <dgm:prSet/>
      <dgm:spPr/>
      <dgm:t>
        <a:bodyPr/>
        <a:lstStyle/>
        <a:p>
          <a:endParaRPr lang="de-DE" sz="1200"/>
        </a:p>
      </dgm:t>
    </dgm:pt>
    <dgm:pt modelId="{51E7D749-7AEA-4E91-AA0A-018B932DF7A8}">
      <dgm:prSet phldrT="[Text]" custT="1"/>
      <dgm:spPr/>
      <dgm:t>
        <a:bodyPr/>
        <a:lstStyle/>
        <a:p>
          <a:r>
            <a:rPr lang="de-DE" sz="1200" dirty="0"/>
            <a:t>Keine Namen</a:t>
          </a:r>
        </a:p>
      </dgm:t>
    </dgm:pt>
    <dgm:pt modelId="{A08A7995-D23C-44E4-B240-38116AE0BC6F}" type="parTrans" cxnId="{594089DE-628B-4258-AFA8-22479D1038EA}">
      <dgm:prSet/>
      <dgm:spPr/>
      <dgm:t>
        <a:bodyPr/>
        <a:lstStyle/>
        <a:p>
          <a:endParaRPr lang="de-DE" sz="1200"/>
        </a:p>
      </dgm:t>
    </dgm:pt>
    <dgm:pt modelId="{AA98E038-DB5B-4DAB-8DFA-8057683F27FD}" type="sibTrans" cxnId="{594089DE-628B-4258-AFA8-22479D1038EA}">
      <dgm:prSet/>
      <dgm:spPr/>
      <dgm:t>
        <a:bodyPr/>
        <a:lstStyle/>
        <a:p>
          <a:endParaRPr lang="de-DE" sz="1200"/>
        </a:p>
      </dgm:t>
    </dgm:pt>
    <dgm:pt modelId="{7083167E-9310-4D48-B99A-483A9D7EF594}">
      <dgm:prSet phldrT="[Text]" custT="1"/>
      <dgm:spPr/>
      <dgm:t>
        <a:bodyPr/>
        <a:lstStyle/>
        <a:p>
          <a:r>
            <a:rPr lang="de-DE" sz="1200" dirty="0"/>
            <a:t>Aussprache Zahlen</a:t>
          </a:r>
        </a:p>
      </dgm:t>
    </dgm:pt>
    <dgm:pt modelId="{1276B0FA-125E-41D5-86B2-9023CD7E6E9F}" type="parTrans" cxnId="{B02EF4CD-E9F4-4135-A356-DBEFA231474B}">
      <dgm:prSet/>
      <dgm:spPr/>
      <dgm:t>
        <a:bodyPr/>
        <a:lstStyle/>
        <a:p>
          <a:endParaRPr lang="de-DE" sz="1200"/>
        </a:p>
      </dgm:t>
    </dgm:pt>
    <dgm:pt modelId="{0E87257C-9D64-4135-A843-19C22E5E27D1}" type="sibTrans" cxnId="{B02EF4CD-E9F4-4135-A356-DBEFA231474B}">
      <dgm:prSet/>
      <dgm:spPr/>
      <dgm:t>
        <a:bodyPr/>
        <a:lstStyle/>
        <a:p>
          <a:endParaRPr lang="de-DE" sz="1200"/>
        </a:p>
      </dgm:t>
    </dgm:pt>
    <dgm:pt modelId="{1516AC16-4F3A-4E73-99C7-4EBB033ABAC4}">
      <dgm:prSet phldrT="[Text]" custT="1"/>
      <dgm:spPr/>
      <dgm:t>
        <a:bodyPr/>
        <a:lstStyle/>
        <a:p>
          <a:r>
            <a:rPr lang="de-DE" sz="1200" dirty="0"/>
            <a:t>Wörter ggf. </a:t>
          </a:r>
          <a:r>
            <a:rPr lang="de-DE" sz="1200" dirty="0" err="1"/>
            <a:t>buchsta</a:t>
          </a:r>
          <a:r>
            <a:rPr lang="de-DE" sz="1200" dirty="0"/>
            <a:t>-bieren</a:t>
          </a:r>
        </a:p>
      </dgm:t>
    </dgm:pt>
    <dgm:pt modelId="{89B2A6CC-598F-47D9-93E9-3BFC17C93FC9}" type="parTrans" cxnId="{BE6497C6-FC73-44AA-A599-9220A0C7AEA0}">
      <dgm:prSet/>
      <dgm:spPr/>
      <dgm:t>
        <a:bodyPr/>
        <a:lstStyle/>
        <a:p>
          <a:endParaRPr lang="de-DE" sz="1200"/>
        </a:p>
      </dgm:t>
    </dgm:pt>
    <dgm:pt modelId="{9B56708F-3294-4CB3-B885-DD21DC004769}" type="sibTrans" cxnId="{BE6497C6-FC73-44AA-A599-9220A0C7AEA0}">
      <dgm:prSet/>
      <dgm:spPr/>
      <dgm:t>
        <a:bodyPr/>
        <a:lstStyle/>
        <a:p>
          <a:endParaRPr lang="de-DE" sz="1200"/>
        </a:p>
      </dgm:t>
    </dgm:pt>
    <dgm:pt modelId="{8DE68D26-1660-48CA-98C6-D84CC2D5A017}" type="pres">
      <dgm:prSet presAssocID="{5D077FD3-A603-4D25-A2EA-405554FCF105}" presName="cycle" presStyleCnt="0">
        <dgm:presLayoutVars>
          <dgm:dir/>
          <dgm:resizeHandles val="exact"/>
        </dgm:presLayoutVars>
      </dgm:prSet>
      <dgm:spPr/>
    </dgm:pt>
    <dgm:pt modelId="{DC5DC7AF-41D0-4BF1-AA3D-10EABE5B00D4}" type="pres">
      <dgm:prSet presAssocID="{BA9F50FF-FE89-491E-B8B1-C3D6ABF75A55}" presName="node" presStyleLbl="node1" presStyleIdx="0" presStyleCnt="10" custScaleX="138008" custScaleY="141547">
        <dgm:presLayoutVars>
          <dgm:bulletEnabled val="1"/>
        </dgm:presLayoutVars>
      </dgm:prSet>
      <dgm:spPr/>
    </dgm:pt>
    <dgm:pt modelId="{A26A57E1-FBCB-4819-BEA3-B72DC683F62C}" type="pres">
      <dgm:prSet presAssocID="{BA9F50FF-FE89-491E-B8B1-C3D6ABF75A55}" presName="spNode" presStyleCnt="0"/>
      <dgm:spPr/>
    </dgm:pt>
    <dgm:pt modelId="{FB2DC9CF-425B-470B-BC63-A9005B8EEBD8}" type="pres">
      <dgm:prSet presAssocID="{4B8CAB5C-D49D-41C3-B19E-06EFC3DB8AE3}" presName="sibTrans" presStyleLbl="sibTrans1D1" presStyleIdx="0" presStyleCnt="10"/>
      <dgm:spPr/>
    </dgm:pt>
    <dgm:pt modelId="{6FC9342E-5301-4729-B079-29B857E96FAD}" type="pres">
      <dgm:prSet presAssocID="{74D9A90B-9A41-42CD-B324-5323BF75BBB4}" presName="node" presStyleLbl="node1" presStyleIdx="1" presStyleCnt="10" custScaleX="138008" custScaleY="141547">
        <dgm:presLayoutVars>
          <dgm:bulletEnabled val="1"/>
        </dgm:presLayoutVars>
      </dgm:prSet>
      <dgm:spPr>
        <a:xfrm>
          <a:off x="4688754" y="459983"/>
          <a:ext cx="782560" cy="508664"/>
        </a:xfrm>
        <a:prstGeom prst="roundRect">
          <a:avLst/>
        </a:prstGeom>
      </dgm:spPr>
    </dgm:pt>
    <dgm:pt modelId="{FD4314FF-D45D-4475-96BE-591F5B200D0D}" type="pres">
      <dgm:prSet presAssocID="{74D9A90B-9A41-42CD-B324-5323BF75BBB4}" presName="spNode" presStyleCnt="0"/>
      <dgm:spPr/>
    </dgm:pt>
    <dgm:pt modelId="{D6083982-B004-49A8-A600-1A4A881AB89C}" type="pres">
      <dgm:prSet presAssocID="{7A2F7DF0-7FB4-4DC9-947F-03FD0EF41151}" presName="sibTrans" presStyleLbl="sibTrans1D1" presStyleIdx="1" presStyleCnt="10"/>
      <dgm:spPr/>
    </dgm:pt>
    <dgm:pt modelId="{6CEEC585-49FB-45E9-9CA2-5C7F7295CC62}" type="pres">
      <dgm:prSet presAssocID="{F3F75930-1186-49AA-A5C8-9F434133CC28}" presName="node" presStyleLbl="node1" presStyleIdx="2" presStyleCnt="10" custScaleX="138008" custScaleY="141547">
        <dgm:presLayoutVars>
          <dgm:bulletEnabled val="1"/>
        </dgm:presLayoutVars>
      </dgm:prSet>
      <dgm:spPr/>
    </dgm:pt>
    <dgm:pt modelId="{39293908-6100-4683-B0CA-487129E3028D}" type="pres">
      <dgm:prSet presAssocID="{F3F75930-1186-49AA-A5C8-9F434133CC28}" presName="spNode" presStyleCnt="0"/>
      <dgm:spPr/>
    </dgm:pt>
    <dgm:pt modelId="{0CD8715C-5264-4E88-B9A2-36EA0B28F79C}" type="pres">
      <dgm:prSet presAssocID="{BB9B3889-62F3-4CD5-A7BE-FE8781394FC6}" presName="sibTrans" presStyleLbl="sibTrans1D1" presStyleIdx="2" presStyleCnt="10"/>
      <dgm:spPr/>
    </dgm:pt>
    <dgm:pt modelId="{6F993A36-4A79-4CFC-8C44-3B8FE681117E}" type="pres">
      <dgm:prSet presAssocID="{72C2C189-7586-4D9A-8B09-B30C156C4E36}" presName="node" presStyleLbl="node1" presStyleIdx="3" presStyleCnt="10" custScaleX="138008" custScaleY="141547">
        <dgm:presLayoutVars>
          <dgm:bulletEnabled val="1"/>
        </dgm:presLayoutVars>
      </dgm:prSet>
      <dgm:spPr/>
    </dgm:pt>
    <dgm:pt modelId="{585C9105-73F1-40E5-B395-F7A01B20AD38}" type="pres">
      <dgm:prSet presAssocID="{72C2C189-7586-4D9A-8B09-B30C156C4E36}" presName="spNode" presStyleCnt="0"/>
      <dgm:spPr/>
    </dgm:pt>
    <dgm:pt modelId="{DFDC5A69-EE79-47EF-B98C-105E9310EEC5}" type="pres">
      <dgm:prSet presAssocID="{3D239FA1-504C-4123-B9E5-4DF2642BF2EA}" presName="sibTrans" presStyleLbl="sibTrans1D1" presStyleIdx="3" presStyleCnt="10"/>
      <dgm:spPr/>
    </dgm:pt>
    <dgm:pt modelId="{B6D74039-8AB0-4A9B-81E9-57D00E26FFBF}" type="pres">
      <dgm:prSet presAssocID="{8FDC5C81-B7D7-4CD2-AFDF-458173656F78}" presName="node" presStyleLbl="node1" presStyleIdx="4" presStyleCnt="10" custScaleX="138008" custScaleY="141547">
        <dgm:presLayoutVars>
          <dgm:bulletEnabled val="1"/>
        </dgm:presLayoutVars>
      </dgm:prSet>
      <dgm:spPr/>
    </dgm:pt>
    <dgm:pt modelId="{C8895F09-C31C-40DF-B6F4-3090656AFA13}" type="pres">
      <dgm:prSet presAssocID="{8FDC5C81-B7D7-4CD2-AFDF-458173656F78}" presName="spNode" presStyleCnt="0"/>
      <dgm:spPr/>
    </dgm:pt>
    <dgm:pt modelId="{E43B989E-EA06-4F6B-94EA-046569E0B7F8}" type="pres">
      <dgm:prSet presAssocID="{18D2DE65-D59B-4D09-BD0C-49F34A189D74}" presName="sibTrans" presStyleLbl="sibTrans1D1" presStyleIdx="4" presStyleCnt="10"/>
      <dgm:spPr/>
    </dgm:pt>
    <dgm:pt modelId="{4FD71451-ADB0-410D-B26E-341454A27BF1}" type="pres">
      <dgm:prSet presAssocID="{AC6865F5-184B-4FDB-8896-C07FDEA7BF0F}" presName="node" presStyleLbl="node1" presStyleIdx="5" presStyleCnt="10" custScaleX="138008" custScaleY="141547">
        <dgm:presLayoutVars>
          <dgm:bulletEnabled val="1"/>
        </dgm:presLayoutVars>
      </dgm:prSet>
      <dgm:spPr/>
    </dgm:pt>
    <dgm:pt modelId="{78C2DBD8-6F10-433C-BD77-CFC1CF186694}" type="pres">
      <dgm:prSet presAssocID="{AC6865F5-184B-4FDB-8896-C07FDEA7BF0F}" presName="spNode" presStyleCnt="0"/>
      <dgm:spPr/>
    </dgm:pt>
    <dgm:pt modelId="{DCD582ED-4153-4004-ACCA-C9E2DF947635}" type="pres">
      <dgm:prSet presAssocID="{F5C473D2-3196-4C45-A27F-273A10FB2ADC}" presName="sibTrans" presStyleLbl="sibTrans1D1" presStyleIdx="5" presStyleCnt="10"/>
      <dgm:spPr/>
    </dgm:pt>
    <dgm:pt modelId="{9B566017-A4B5-4442-83AD-6949A81C9C3C}" type="pres">
      <dgm:prSet presAssocID="{BB97751E-AE5D-46E4-9416-AD17CCC5E30F}" presName="node" presStyleLbl="node1" presStyleIdx="6" presStyleCnt="10" custScaleX="138008" custScaleY="141547">
        <dgm:presLayoutVars>
          <dgm:bulletEnabled val="1"/>
        </dgm:presLayoutVars>
      </dgm:prSet>
      <dgm:spPr/>
    </dgm:pt>
    <dgm:pt modelId="{57D3EBA2-17F5-40A9-904A-C409641E0C57}" type="pres">
      <dgm:prSet presAssocID="{BB97751E-AE5D-46E4-9416-AD17CCC5E30F}" presName="spNode" presStyleCnt="0"/>
      <dgm:spPr/>
    </dgm:pt>
    <dgm:pt modelId="{CDC914B6-98BA-499C-B94D-5FC6DD078D07}" type="pres">
      <dgm:prSet presAssocID="{30FF2AC7-B890-451D-830C-0AF0F038E99A}" presName="sibTrans" presStyleLbl="sibTrans1D1" presStyleIdx="6" presStyleCnt="10"/>
      <dgm:spPr/>
    </dgm:pt>
    <dgm:pt modelId="{8DE5E6DE-0E7A-42E3-8A2B-A97633AFD120}" type="pres">
      <dgm:prSet presAssocID="{51E7D749-7AEA-4E91-AA0A-018B932DF7A8}" presName="node" presStyleLbl="node1" presStyleIdx="7" presStyleCnt="10" custScaleX="138008" custScaleY="141547">
        <dgm:presLayoutVars>
          <dgm:bulletEnabled val="1"/>
        </dgm:presLayoutVars>
      </dgm:prSet>
      <dgm:spPr/>
    </dgm:pt>
    <dgm:pt modelId="{541102E5-E861-45F0-AFC6-37F17FB9ABD7}" type="pres">
      <dgm:prSet presAssocID="{51E7D749-7AEA-4E91-AA0A-018B932DF7A8}" presName="spNode" presStyleCnt="0"/>
      <dgm:spPr/>
    </dgm:pt>
    <dgm:pt modelId="{37815D3F-3BEA-461E-B4AD-A0FB56DE1BB5}" type="pres">
      <dgm:prSet presAssocID="{AA98E038-DB5B-4DAB-8DFA-8057683F27FD}" presName="sibTrans" presStyleLbl="sibTrans1D1" presStyleIdx="7" presStyleCnt="10"/>
      <dgm:spPr/>
    </dgm:pt>
    <dgm:pt modelId="{0CAE344E-223C-4E36-AF1A-1994718EFAAE}" type="pres">
      <dgm:prSet presAssocID="{7083167E-9310-4D48-B99A-483A9D7EF594}" presName="node" presStyleLbl="node1" presStyleIdx="8" presStyleCnt="10" custScaleX="138008" custScaleY="141547">
        <dgm:presLayoutVars>
          <dgm:bulletEnabled val="1"/>
        </dgm:presLayoutVars>
      </dgm:prSet>
      <dgm:spPr/>
    </dgm:pt>
    <dgm:pt modelId="{585BD21A-8CF0-43C0-B698-F848F14A63CF}" type="pres">
      <dgm:prSet presAssocID="{7083167E-9310-4D48-B99A-483A9D7EF594}" presName="spNode" presStyleCnt="0"/>
      <dgm:spPr/>
    </dgm:pt>
    <dgm:pt modelId="{509C8427-C070-49AD-AC3A-BCE2DE16D9E6}" type="pres">
      <dgm:prSet presAssocID="{0E87257C-9D64-4135-A843-19C22E5E27D1}" presName="sibTrans" presStyleLbl="sibTrans1D1" presStyleIdx="8" presStyleCnt="10"/>
      <dgm:spPr/>
    </dgm:pt>
    <dgm:pt modelId="{8BDAC036-F9DF-42E4-A5B3-EF4EF9E53E37}" type="pres">
      <dgm:prSet presAssocID="{1516AC16-4F3A-4E73-99C7-4EBB033ABAC4}" presName="node" presStyleLbl="node1" presStyleIdx="9" presStyleCnt="10" custScaleX="138008" custScaleY="141547">
        <dgm:presLayoutVars>
          <dgm:bulletEnabled val="1"/>
        </dgm:presLayoutVars>
      </dgm:prSet>
      <dgm:spPr/>
    </dgm:pt>
    <dgm:pt modelId="{2C1045FF-AC60-4FB0-AFB1-AC7F645935A2}" type="pres">
      <dgm:prSet presAssocID="{1516AC16-4F3A-4E73-99C7-4EBB033ABAC4}" presName="spNode" presStyleCnt="0"/>
      <dgm:spPr/>
    </dgm:pt>
    <dgm:pt modelId="{FF2CEC97-4646-40AF-85BA-EB9385FCB690}" type="pres">
      <dgm:prSet presAssocID="{9B56708F-3294-4CB3-B885-DD21DC004769}" presName="sibTrans" presStyleLbl="sibTrans1D1" presStyleIdx="9" presStyleCnt="10"/>
      <dgm:spPr/>
    </dgm:pt>
  </dgm:ptLst>
  <dgm:cxnLst>
    <dgm:cxn modelId="{BA588603-F259-48E0-B503-D607933E821C}" type="presOf" srcId="{4B8CAB5C-D49D-41C3-B19E-06EFC3DB8AE3}" destId="{FB2DC9CF-425B-470B-BC63-A9005B8EEBD8}" srcOrd="0" destOrd="0" presId="urn:microsoft.com/office/officeart/2005/8/layout/cycle6"/>
    <dgm:cxn modelId="{08B96C0B-C977-402E-8557-B03C41B76A77}" type="presOf" srcId="{F3F75930-1186-49AA-A5C8-9F434133CC28}" destId="{6CEEC585-49FB-45E9-9CA2-5C7F7295CC62}" srcOrd="0" destOrd="0" presId="urn:microsoft.com/office/officeart/2005/8/layout/cycle6"/>
    <dgm:cxn modelId="{1A53A910-1B65-40A2-8B91-45BCFBE38240}" type="presOf" srcId="{72C2C189-7586-4D9A-8B09-B30C156C4E36}" destId="{6F993A36-4A79-4CFC-8C44-3B8FE681117E}" srcOrd="0" destOrd="0" presId="urn:microsoft.com/office/officeart/2005/8/layout/cycle6"/>
    <dgm:cxn modelId="{D33DDF10-B79C-465D-AB2D-B0A5C93460D2}" srcId="{5D077FD3-A603-4D25-A2EA-405554FCF105}" destId="{72C2C189-7586-4D9A-8B09-B30C156C4E36}" srcOrd="3" destOrd="0" parTransId="{8C463CE3-FDBD-4D11-96AF-83E2670F0B65}" sibTransId="{3D239FA1-504C-4123-B9E5-4DF2642BF2EA}"/>
    <dgm:cxn modelId="{1479D711-2A99-4E36-927A-3CD5E0A6E8E9}" type="presOf" srcId="{BB97751E-AE5D-46E4-9416-AD17CCC5E30F}" destId="{9B566017-A4B5-4442-83AD-6949A81C9C3C}" srcOrd="0" destOrd="0" presId="urn:microsoft.com/office/officeart/2005/8/layout/cycle6"/>
    <dgm:cxn modelId="{73054312-6BEC-40F2-8C2B-FFC71519A5BA}" type="presOf" srcId="{9B56708F-3294-4CB3-B885-DD21DC004769}" destId="{FF2CEC97-4646-40AF-85BA-EB9385FCB690}" srcOrd="0" destOrd="0" presId="urn:microsoft.com/office/officeart/2005/8/layout/cycle6"/>
    <dgm:cxn modelId="{1EAEB032-EE8F-4743-A5D2-9B3427F94FC2}" srcId="{5D077FD3-A603-4D25-A2EA-405554FCF105}" destId="{74D9A90B-9A41-42CD-B324-5323BF75BBB4}" srcOrd="1" destOrd="0" parTransId="{7FB2BE78-17E1-4B44-A98B-891F84D57450}" sibTransId="{7A2F7DF0-7FB4-4DC9-947F-03FD0EF41151}"/>
    <dgm:cxn modelId="{BB155B35-F629-41E3-93A3-B88B2DF33068}" srcId="{5D077FD3-A603-4D25-A2EA-405554FCF105}" destId="{8FDC5C81-B7D7-4CD2-AFDF-458173656F78}" srcOrd="4" destOrd="0" parTransId="{B10F09F9-1E5F-4522-8393-F2A20C0CCA9F}" sibTransId="{18D2DE65-D59B-4D09-BD0C-49F34A189D74}"/>
    <dgm:cxn modelId="{54AE6F3B-191E-4834-A670-D0F2957A1BA2}" type="presOf" srcId="{AC6865F5-184B-4FDB-8896-C07FDEA7BF0F}" destId="{4FD71451-ADB0-410D-B26E-341454A27BF1}" srcOrd="0" destOrd="0" presId="urn:microsoft.com/office/officeart/2005/8/layout/cycle6"/>
    <dgm:cxn modelId="{B42E273F-77E2-4D64-9986-4F95D5CC6C33}" type="presOf" srcId="{51E7D749-7AEA-4E91-AA0A-018B932DF7A8}" destId="{8DE5E6DE-0E7A-42E3-8A2B-A97633AFD120}" srcOrd="0" destOrd="0" presId="urn:microsoft.com/office/officeart/2005/8/layout/cycle6"/>
    <dgm:cxn modelId="{FCD02A41-7A5C-407E-A416-1EBFD904C10D}" type="presOf" srcId="{3D239FA1-504C-4123-B9E5-4DF2642BF2EA}" destId="{DFDC5A69-EE79-47EF-B98C-105E9310EEC5}" srcOrd="0" destOrd="0" presId="urn:microsoft.com/office/officeart/2005/8/layout/cycle6"/>
    <dgm:cxn modelId="{3BE8AF61-6CC0-4C37-94B6-CB9D12AB38B2}" type="presOf" srcId="{1516AC16-4F3A-4E73-99C7-4EBB033ABAC4}" destId="{8BDAC036-F9DF-42E4-A5B3-EF4EF9E53E37}" srcOrd="0" destOrd="0" presId="urn:microsoft.com/office/officeart/2005/8/layout/cycle6"/>
    <dgm:cxn modelId="{4A001644-B747-4DA3-8856-8F87BDBCF66E}" type="presOf" srcId="{18D2DE65-D59B-4D09-BD0C-49F34A189D74}" destId="{E43B989E-EA06-4F6B-94EA-046569E0B7F8}" srcOrd="0" destOrd="0" presId="urn:microsoft.com/office/officeart/2005/8/layout/cycle6"/>
    <dgm:cxn modelId="{CDFCB847-1285-499B-8081-D5FA8C028514}" type="presOf" srcId="{BA9F50FF-FE89-491E-B8B1-C3D6ABF75A55}" destId="{DC5DC7AF-41D0-4BF1-AA3D-10EABE5B00D4}" srcOrd="0" destOrd="0" presId="urn:microsoft.com/office/officeart/2005/8/layout/cycle6"/>
    <dgm:cxn modelId="{D0315448-C541-4A14-826D-6D98015E69E3}" type="presOf" srcId="{74D9A90B-9A41-42CD-B324-5323BF75BBB4}" destId="{6FC9342E-5301-4729-B079-29B857E96FAD}" srcOrd="0" destOrd="0" presId="urn:microsoft.com/office/officeart/2005/8/layout/cycle6"/>
    <dgm:cxn modelId="{24071C6B-447F-427E-9CB6-9559D8496CAB}" type="presOf" srcId="{8FDC5C81-B7D7-4CD2-AFDF-458173656F78}" destId="{B6D74039-8AB0-4A9B-81E9-57D00E26FFBF}" srcOrd="0" destOrd="0" presId="urn:microsoft.com/office/officeart/2005/8/layout/cycle6"/>
    <dgm:cxn modelId="{BBB9846D-599B-4773-BA6F-634024B7685A}" type="presOf" srcId="{0E87257C-9D64-4135-A843-19C22E5E27D1}" destId="{509C8427-C070-49AD-AC3A-BCE2DE16D9E6}" srcOrd="0" destOrd="0" presId="urn:microsoft.com/office/officeart/2005/8/layout/cycle6"/>
    <dgm:cxn modelId="{FD0A396F-5886-46BC-B03D-72178FBC32CA}" srcId="{5D077FD3-A603-4D25-A2EA-405554FCF105}" destId="{BA9F50FF-FE89-491E-B8B1-C3D6ABF75A55}" srcOrd="0" destOrd="0" parTransId="{5FDE0B49-EA77-4A6B-BFA8-BC8D8C7EB114}" sibTransId="{4B8CAB5C-D49D-41C3-B19E-06EFC3DB8AE3}"/>
    <dgm:cxn modelId="{F72B4E74-34CE-4A03-8705-7382F13DD261}" type="presOf" srcId="{7083167E-9310-4D48-B99A-483A9D7EF594}" destId="{0CAE344E-223C-4E36-AF1A-1994718EFAAE}" srcOrd="0" destOrd="0" presId="urn:microsoft.com/office/officeart/2005/8/layout/cycle6"/>
    <dgm:cxn modelId="{8E569376-C04E-41D8-8238-DE4121E5A169}" srcId="{5D077FD3-A603-4D25-A2EA-405554FCF105}" destId="{AC6865F5-184B-4FDB-8896-C07FDEA7BF0F}" srcOrd="5" destOrd="0" parTransId="{2F9CC882-3A44-4070-AE80-27EC2ED87231}" sibTransId="{F5C473D2-3196-4C45-A27F-273A10FB2ADC}"/>
    <dgm:cxn modelId="{1BA94D86-0E9A-44A6-8016-6D48EE113894}" type="presOf" srcId="{30FF2AC7-B890-451D-830C-0AF0F038E99A}" destId="{CDC914B6-98BA-499C-B94D-5FC6DD078D07}" srcOrd="0" destOrd="0" presId="urn:microsoft.com/office/officeart/2005/8/layout/cycle6"/>
    <dgm:cxn modelId="{0B504C8B-907C-4A9E-951E-A029B9779698}" type="presOf" srcId="{AA98E038-DB5B-4DAB-8DFA-8057683F27FD}" destId="{37815D3F-3BEA-461E-B4AD-A0FB56DE1BB5}" srcOrd="0" destOrd="0" presId="urn:microsoft.com/office/officeart/2005/8/layout/cycle6"/>
    <dgm:cxn modelId="{AB50038C-F968-4790-BD8E-105FBC47CEE1}" type="presOf" srcId="{F5C473D2-3196-4C45-A27F-273A10FB2ADC}" destId="{DCD582ED-4153-4004-ACCA-C9E2DF947635}" srcOrd="0" destOrd="0" presId="urn:microsoft.com/office/officeart/2005/8/layout/cycle6"/>
    <dgm:cxn modelId="{3A1E2D96-B880-45FE-AB42-4F9FC80C9E73}" srcId="{5D077FD3-A603-4D25-A2EA-405554FCF105}" destId="{BB97751E-AE5D-46E4-9416-AD17CCC5E30F}" srcOrd="6" destOrd="0" parTransId="{38A755B2-0CBF-42A7-9A26-5EB35780E12C}" sibTransId="{30FF2AC7-B890-451D-830C-0AF0F038E99A}"/>
    <dgm:cxn modelId="{F214DEB5-F0A8-4463-9267-7DC7BAC67600}" type="presOf" srcId="{BB9B3889-62F3-4CD5-A7BE-FE8781394FC6}" destId="{0CD8715C-5264-4E88-B9A2-36EA0B28F79C}" srcOrd="0" destOrd="0" presId="urn:microsoft.com/office/officeart/2005/8/layout/cycle6"/>
    <dgm:cxn modelId="{BE6497C6-FC73-44AA-A599-9220A0C7AEA0}" srcId="{5D077FD3-A603-4D25-A2EA-405554FCF105}" destId="{1516AC16-4F3A-4E73-99C7-4EBB033ABAC4}" srcOrd="9" destOrd="0" parTransId="{89B2A6CC-598F-47D9-93E9-3BFC17C93FC9}" sibTransId="{9B56708F-3294-4CB3-B885-DD21DC004769}"/>
    <dgm:cxn modelId="{B02EF4CD-E9F4-4135-A356-DBEFA231474B}" srcId="{5D077FD3-A603-4D25-A2EA-405554FCF105}" destId="{7083167E-9310-4D48-B99A-483A9D7EF594}" srcOrd="8" destOrd="0" parTransId="{1276B0FA-125E-41D5-86B2-9023CD7E6E9F}" sibTransId="{0E87257C-9D64-4135-A843-19C22E5E27D1}"/>
    <dgm:cxn modelId="{0B295AD5-EE8D-4D6C-992B-9E264DA7A141}" type="presOf" srcId="{5D077FD3-A603-4D25-A2EA-405554FCF105}" destId="{8DE68D26-1660-48CA-98C6-D84CC2D5A017}" srcOrd="0" destOrd="0" presId="urn:microsoft.com/office/officeart/2005/8/layout/cycle6"/>
    <dgm:cxn modelId="{594089DE-628B-4258-AFA8-22479D1038EA}" srcId="{5D077FD3-A603-4D25-A2EA-405554FCF105}" destId="{51E7D749-7AEA-4E91-AA0A-018B932DF7A8}" srcOrd="7" destOrd="0" parTransId="{A08A7995-D23C-44E4-B240-38116AE0BC6F}" sibTransId="{AA98E038-DB5B-4DAB-8DFA-8057683F27FD}"/>
    <dgm:cxn modelId="{EADCBDE1-AA05-4A04-BE9B-B390D37C77B0}" srcId="{5D077FD3-A603-4D25-A2EA-405554FCF105}" destId="{F3F75930-1186-49AA-A5C8-9F434133CC28}" srcOrd="2" destOrd="0" parTransId="{85E7EFEF-FCB3-4F38-8DE2-7336933B1F50}" sibTransId="{BB9B3889-62F3-4CD5-A7BE-FE8781394FC6}"/>
    <dgm:cxn modelId="{1C4181F9-B00B-4F8D-938B-3F66761A2527}" type="presOf" srcId="{7A2F7DF0-7FB4-4DC9-947F-03FD0EF41151}" destId="{D6083982-B004-49A8-A600-1A4A881AB89C}" srcOrd="0" destOrd="0" presId="urn:microsoft.com/office/officeart/2005/8/layout/cycle6"/>
    <dgm:cxn modelId="{772BFCD4-894E-4DEA-A9BD-E6D7A291A88A}" type="presParOf" srcId="{8DE68D26-1660-48CA-98C6-D84CC2D5A017}" destId="{DC5DC7AF-41D0-4BF1-AA3D-10EABE5B00D4}" srcOrd="0" destOrd="0" presId="urn:microsoft.com/office/officeart/2005/8/layout/cycle6"/>
    <dgm:cxn modelId="{8A67FC8D-6CD1-4510-AE19-DAD9E13604E5}" type="presParOf" srcId="{8DE68D26-1660-48CA-98C6-D84CC2D5A017}" destId="{A26A57E1-FBCB-4819-BEA3-B72DC683F62C}" srcOrd="1" destOrd="0" presId="urn:microsoft.com/office/officeart/2005/8/layout/cycle6"/>
    <dgm:cxn modelId="{8A9F6824-2B23-4B26-9548-634A9C8743A9}" type="presParOf" srcId="{8DE68D26-1660-48CA-98C6-D84CC2D5A017}" destId="{FB2DC9CF-425B-470B-BC63-A9005B8EEBD8}" srcOrd="2" destOrd="0" presId="urn:microsoft.com/office/officeart/2005/8/layout/cycle6"/>
    <dgm:cxn modelId="{72D6A16F-FDB2-43F0-980E-7F9851622174}" type="presParOf" srcId="{8DE68D26-1660-48CA-98C6-D84CC2D5A017}" destId="{6FC9342E-5301-4729-B079-29B857E96FAD}" srcOrd="3" destOrd="0" presId="urn:microsoft.com/office/officeart/2005/8/layout/cycle6"/>
    <dgm:cxn modelId="{2E9AE0C9-B594-4C66-82C8-F2A606CD8022}" type="presParOf" srcId="{8DE68D26-1660-48CA-98C6-D84CC2D5A017}" destId="{FD4314FF-D45D-4475-96BE-591F5B200D0D}" srcOrd="4" destOrd="0" presId="urn:microsoft.com/office/officeart/2005/8/layout/cycle6"/>
    <dgm:cxn modelId="{E766E035-758B-4792-B996-E6C3B5F6DAB1}" type="presParOf" srcId="{8DE68D26-1660-48CA-98C6-D84CC2D5A017}" destId="{D6083982-B004-49A8-A600-1A4A881AB89C}" srcOrd="5" destOrd="0" presId="urn:microsoft.com/office/officeart/2005/8/layout/cycle6"/>
    <dgm:cxn modelId="{C17E8A6F-42FF-45F2-AE56-75AD77F3F342}" type="presParOf" srcId="{8DE68D26-1660-48CA-98C6-D84CC2D5A017}" destId="{6CEEC585-49FB-45E9-9CA2-5C7F7295CC62}" srcOrd="6" destOrd="0" presId="urn:microsoft.com/office/officeart/2005/8/layout/cycle6"/>
    <dgm:cxn modelId="{D6FE6F91-08E3-4F35-A3FE-6FF049629821}" type="presParOf" srcId="{8DE68D26-1660-48CA-98C6-D84CC2D5A017}" destId="{39293908-6100-4683-B0CA-487129E3028D}" srcOrd="7" destOrd="0" presId="urn:microsoft.com/office/officeart/2005/8/layout/cycle6"/>
    <dgm:cxn modelId="{638C9A43-ABFD-48CD-B862-A9354B46F9C4}" type="presParOf" srcId="{8DE68D26-1660-48CA-98C6-D84CC2D5A017}" destId="{0CD8715C-5264-4E88-B9A2-36EA0B28F79C}" srcOrd="8" destOrd="0" presId="urn:microsoft.com/office/officeart/2005/8/layout/cycle6"/>
    <dgm:cxn modelId="{D072A101-EB22-4131-83C0-1EE1732B3217}" type="presParOf" srcId="{8DE68D26-1660-48CA-98C6-D84CC2D5A017}" destId="{6F993A36-4A79-4CFC-8C44-3B8FE681117E}" srcOrd="9" destOrd="0" presId="urn:microsoft.com/office/officeart/2005/8/layout/cycle6"/>
    <dgm:cxn modelId="{D8B833A2-584A-4D6E-ACCC-A884FDD7D9FD}" type="presParOf" srcId="{8DE68D26-1660-48CA-98C6-D84CC2D5A017}" destId="{585C9105-73F1-40E5-B395-F7A01B20AD38}" srcOrd="10" destOrd="0" presId="urn:microsoft.com/office/officeart/2005/8/layout/cycle6"/>
    <dgm:cxn modelId="{262B3929-847D-40B5-B0CF-E3DA86BBBB4D}" type="presParOf" srcId="{8DE68D26-1660-48CA-98C6-D84CC2D5A017}" destId="{DFDC5A69-EE79-47EF-B98C-105E9310EEC5}" srcOrd="11" destOrd="0" presId="urn:microsoft.com/office/officeart/2005/8/layout/cycle6"/>
    <dgm:cxn modelId="{9809A6A8-35E0-4905-BFC3-3B55BDE8415C}" type="presParOf" srcId="{8DE68D26-1660-48CA-98C6-D84CC2D5A017}" destId="{B6D74039-8AB0-4A9B-81E9-57D00E26FFBF}" srcOrd="12" destOrd="0" presId="urn:microsoft.com/office/officeart/2005/8/layout/cycle6"/>
    <dgm:cxn modelId="{E02D8019-20AB-49A7-86E0-01408985E4B5}" type="presParOf" srcId="{8DE68D26-1660-48CA-98C6-D84CC2D5A017}" destId="{C8895F09-C31C-40DF-B6F4-3090656AFA13}" srcOrd="13" destOrd="0" presId="urn:microsoft.com/office/officeart/2005/8/layout/cycle6"/>
    <dgm:cxn modelId="{7C84C6BE-E5C5-4B96-A8CB-9E7FDB646A23}" type="presParOf" srcId="{8DE68D26-1660-48CA-98C6-D84CC2D5A017}" destId="{E43B989E-EA06-4F6B-94EA-046569E0B7F8}" srcOrd="14" destOrd="0" presId="urn:microsoft.com/office/officeart/2005/8/layout/cycle6"/>
    <dgm:cxn modelId="{C7D1BA34-A230-44E8-80CA-BA0895D0393C}" type="presParOf" srcId="{8DE68D26-1660-48CA-98C6-D84CC2D5A017}" destId="{4FD71451-ADB0-410D-B26E-341454A27BF1}" srcOrd="15" destOrd="0" presId="urn:microsoft.com/office/officeart/2005/8/layout/cycle6"/>
    <dgm:cxn modelId="{FEE3573A-FB90-489D-BAA2-3E6153B80CE2}" type="presParOf" srcId="{8DE68D26-1660-48CA-98C6-D84CC2D5A017}" destId="{78C2DBD8-6F10-433C-BD77-CFC1CF186694}" srcOrd="16" destOrd="0" presId="urn:microsoft.com/office/officeart/2005/8/layout/cycle6"/>
    <dgm:cxn modelId="{35700799-BEE2-4287-8614-D7B620585FD8}" type="presParOf" srcId="{8DE68D26-1660-48CA-98C6-D84CC2D5A017}" destId="{DCD582ED-4153-4004-ACCA-C9E2DF947635}" srcOrd="17" destOrd="0" presId="urn:microsoft.com/office/officeart/2005/8/layout/cycle6"/>
    <dgm:cxn modelId="{857AF471-5127-460A-9A77-C94205F59FAE}" type="presParOf" srcId="{8DE68D26-1660-48CA-98C6-D84CC2D5A017}" destId="{9B566017-A4B5-4442-83AD-6949A81C9C3C}" srcOrd="18" destOrd="0" presId="urn:microsoft.com/office/officeart/2005/8/layout/cycle6"/>
    <dgm:cxn modelId="{20797915-2100-4853-B1B7-2E370811B9D8}" type="presParOf" srcId="{8DE68D26-1660-48CA-98C6-D84CC2D5A017}" destId="{57D3EBA2-17F5-40A9-904A-C409641E0C57}" srcOrd="19" destOrd="0" presId="urn:microsoft.com/office/officeart/2005/8/layout/cycle6"/>
    <dgm:cxn modelId="{4B81505E-7CA3-49C5-9F44-EE25AB14365A}" type="presParOf" srcId="{8DE68D26-1660-48CA-98C6-D84CC2D5A017}" destId="{CDC914B6-98BA-499C-B94D-5FC6DD078D07}" srcOrd="20" destOrd="0" presId="urn:microsoft.com/office/officeart/2005/8/layout/cycle6"/>
    <dgm:cxn modelId="{BB8CFF91-136C-4550-AD0A-C3EAAC358BC6}" type="presParOf" srcId="{8DE68D26-1660-48CA-98C6-D84CC2D5A017}" destId="{8DE5E6DE-0E7A-42E3-8A2B-A97633AFD120}" srcOrd="21" destOrd="0" presId="urn:microsoft.com/office/officeart/2005/8/layout/cycle6"/>
    <dgm:cxn modelId="{91FAAB35-AD38-43FE-99C9-39C21A9ABFAE}" type="presParOf" srcId="{8DE68D26-1660-48CA-98C6-D84CC2D5A017}" destId="{541102E5-E861-45F0-AFC6-37F17FB9ABD7}" srcOrd="22" destOrd="0" presId="urn:microsoft.com/office/officeart/2005/8/layout/cycle6"/>
    <dgm:cxn modelId="{02EE99F7-83DD-46D9-9576-B29EB9F68612}" type="presParOf" srcId="{8DE68D26-1660-48CA-98C6-D84CC2D5A017}" destId="{37815D3F-3BEA-461E-B4AD-A0FB56DE1BB5}" srcOrd="23" destOrd="0" presId="urn:microsoft.com/office/officeart/2005/8/layout/cycle6"/>
    <dgm:cxn modelId="{5E070585-145F-4A0B-BD29-FCE4D4B785EC}" type="presParOf" srcId="{8DE68D26-1660-48CA-98C6-D84CC2D5A017}" destId="{0CAE344E-223C-4E36-AF1A-1994718EFAAE}" srcOrd="24" destOrd="0" presId="urn:microsoft.com/office/officeart/2005/8/layout/cycle6"/>
    <dgm:cxn modelId="{C4FE5CF2-6BE3-4A0B-BC63-A20D22D7A35A}" type="presParOf" srcId="{8DE68D26-1660-48CA-98C6-D84CC2D5A017}" destId="{585BD21A-8CF0-43C0-B698-F848F14A63CF}" srcOrd="25" destOrd="0" presId="urn:microsoft.com/office/officeart/2005/8/layout/cycle6"/>
    <dgm:cxn modelId="{019D70B7-CE39-428A-A720-DF623DF4C474}" type="presParOf" srcId="{8DE68D26-1660-48CA-98C6-D84CC2D5A017}" destId="{509C8427-C070-49AD-AC3A-BCE2DE16D9E6}" srcOrd="26" destOrd="0" presId="urn:microsoft.com/office/officeart/2005/8/layout/cycle6"/>
    <dgm:cxn modelId="{E1160CA9-E4A5-47BC-B597-CB0A6E3F0E2B}" type="presParOf" srcId="{8DE68D26-1660-48CA-98C6-D84CC2D5A017}" destId="{8BDAC036-F9DF-42E4-A5B3-EF4EF9E53E37}" srcOrd="27" destOrd="0" presId="urn:microsoft.com/office/officeart/2005/8/layout/cycle6"/>
    <dgm:cxn modelId="{2BBE120F-FA6E-46EF-9A61-43C7F8770560}" type="presParOf" srcId="{8DE68D26-1660-48CA-98C6-D84CC2D5A017}" destId="{2C1045FF-AC60-4FB0-AFB1-AC7F645935A2}" srcOrd="28" destOrd="0" presId="urn:microsoft.com/office/officeart/2005/8/layout/cycle6"/>
    <dgm:cxn modelId="{23A99AB6-6A97-4338-9414-F7E8788BCA60}" type="presParOf" srcId="{8DE68D26-1660-48CA-98C6-D84CC2D5A017}" destId="{FF2CEC97-4646-40AF-85BA-EB9385FCB690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9EC57-4835-4266-83F6-6C085853626F}">
      <dsp:nvSpPr>
        <dsp:cNvPr id="0" name=""/>
        <dsp:cNvSpPr/>
      </dsp:nvSpPr>
      <dsp:spPr>
        <a:xfrm>
          <a:off x="0" y="0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Gruppenkommunikation</a:t>
          </a:r>
        </a:p>
      </dsp:txBody>
      <dsp:txXfrm>
        <a:off x="819806" y="0"/>
        <a:ext cx="3066393" cy="425666"/>
      </dsp:txXfrm>
    </dsp:sp>
    <dsp:sp modelId="{3A812813-99FF-4EF0-A4D5-57CFA2C739AB}">
      <dsp:nvSpPr>
        <dsp:cNvPr id="0" name=""/>
        <dsp:cNvSpPr/>
      </dsp:nvSpPr>
      <dsp:spPr>
        <a:xfrm>
          <a:off x="251185" y="32832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340E0-253E-42C6-BFF1-26575C691CD6}">
      <dsp:nvSpPr>
        <dsp:cNvPr id="0" name=""/>
        <dsp:cNvSpPr/>
      </dsp:nvSpPr>
      <dsp:spPr>
        <a:xfrm>
          <a:off x="0" y="468232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Einzelkommunikation</a:t>
          </a:r>
        </a:p>
      </dsp:txBody>
      <dsp:txXfrm>
        <a:off x="819806" y="468232"/>
        <a:ext cx="3066393" cy="425666"/>
      </dsp:txXfrm>
    </dsp:sp>
    <dsp:sp modelId="{8EB5A85E-2081-4439-A5E0-A61DEF104988}">
      <dsp:nvSpPr>
        <dsp:cNvPr id="0" name=""/>
        <dsp:cNvSpPr/>
      </dsp:nvSpPr>
      <dsp:spPr>
        <a:xfrm>
          <a:off x="251185" y="501065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4B1BB-D4C5-47CD-BA1C-D500B2723C88}">
      <dsp:nvSpPr>
        <dsp:cNvPr id="0" name=""/>
        <dsp:cNvSpPr/>
      </dsp:nvSpPr>
      <dsp:spPr>
        <a:xfrm>
          <a:off x="0" y="936465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Notruf</a:t>
          </a:r>
        </a:p>
      </dsp:txBody>
      <dsp:txXfrm>
        <a:off x="819806" y="936465"/>
        <a:ext cx="3066393" cy="425666"/>
      </dsp:txXfrm>
    </dsp:sp>
    <dsp:sp modelId="{BB889E44-8CC9-4853-9DC6-61D9E3C6B8DA}">
      <dsp:nvSpPr>
        <dsp:cNvPr id="0" name=""/>
        <dsp:cNvSpPr/>
      </dsp:nvSpPr>
      <dsp:spPr>
        <a:xfrm>
          <a:off x="251185" y="969297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AB7E1-8223-448A-9172-AE61CCC0C743}">
      <dsp:nvSpPr>
        <dsp:cNvPr id="0" name=""/>
        <dsp:cNvSpPr/>
      </dsp:nvSpPr>
      <dsp:spPr>
        <a:xfrm>
          <a:off x="0" y="1404697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SDS</a:t>
          </a:r>
          <a:endParaRPr lang="de-DE" sz="2000" kern="1200" dirty="0"/>
        </a:p>
      </dsp:txBody>
      <dsp:txXfrm>
        <a:off x="819806" y="1404697"/>
        <a:ext cx="3066393" cy="425666"/>
      </dsp:txXfrm>
    </dsp:sp>
    <dsp:sp modelId="{9823313D-0347-4A30-AE2B-579CE993D6D0}">
      <dsp:nvSpPr>
        <dsp:cNvPr id="0" name=""/>
        <dsp:cNvSpPr/>
      </dsp:nvSpPr>
      <dsp:spPr>
        <a:xfrm>
          <a:off x="251185" y="1437530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0CA29-8674-4FFF-BD97-D55BCD33E718}">
      <dsp:nvSpPr>
        <dsp:cNvPr id="0" name=""/>
        <dsp:cNvSpPr/>
      </dsp:nvSpPr>
      <dsp:spPr>
        <a:xfrm>
          <a:off x="0" y="1872930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TSD</a:t>
          </a:r>
          <a:endParaRPr lang="de-DE" sz="2000" kern="1200" dirty="0"/>
        </a:p>
      </dsp:txBody>
      <dsp:txXfrm>
        <a:off x="819806" y="1872930"/>
        <a:ext cx="3066393" cy="425666"/>
      </dsp:txXfrm>
    </dsp:sp>
    <dsp:sp modelId="{FA29CC3F-752C-47CF-B560-2614D73DD817}">
      <dsp:nvSpPr>
        <dsp:cNvPr id="0" name=""/>
        <dsp:cNvSpPr/>
      </dsp:nvSpPr>
      <dsp:spPr>
        <a:xfrm>
          <a:off x="251185" y="1905763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919-094A-436D-94BD-2A508BE491FF}">
      <dsp:nvSpPr>
        <dsp:cNvPr id="0" name=""/>
        <dsp:cNvSpPr/>
      </dsp:nvSpPr>
      <dsp:spPr>
        <a:xfrm>
          <a:off x="2697717" y="1573385"/>
          <a:ext cx="2182252" cy="29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12"/>
              </a:lnTo>
              <a:lnTo>
                <a:pt x="2182252" y="202212"/>
              </a:lnTo>
              <a:lnTo>
                <a:pt x="2182252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67F5A-2AC9-4544-BD0E-D6EF01EEA2CF}">
      <dsp:nvSpPr>
        <dsp:cNvPr id="0" name=""/>
        <dsp:cNvSpPr/>
      </dsp:nvSpPr>
      <dsp:spPr>
        <a:xfrm>
          <a:off x="2697717" y="1573385"/>
          <a:ext cx="935251" cy="29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12"/>
              </a:lnTo>
              <a:lnTo>
                <a:pt x="935251" y="202212"/>
              </a:lnTo>
              <a:lnTo>
                <a:pt x="935251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58735-924B-410E-B854-46BDFD280BC8}">
      <dsp:nvSpPr>
        <dsp:cNvPr id="0" name=""/>
        <dsp:cNvSpPr/>
      </dsp:nvSpPr>
      <dsp:spPr>
        <a:xfrm>
          <a:off x="2385966" y="2517989"/>
          <a:ext cx="623500" cy="29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12"/>
              </a:lnTo>
              <a:lnTo>
                <a:pt x="623500" y="202212"/>
              </a:lnTo>
              <a:lnTo>
                <a:pt x="623500" y="2967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37713-3763-4408-8B4B-DB1045AF68E0}">
      <dsp:nvSpPr>
        <dsp:cNvPr id="0" name=""/>
        <dsp:cNvSpPr/>
      </dsp:nvSpPr>
      <dsp:spPr>
        <a:xfrm>
          <a:off x="1762465" y="2517989"/>
          <a:ext cx="623500" cy="296729"/>
        </a:xfrm>
        <a:custGeom>
          <a:avLst/>
          <a:gdLst/>
          <a:ahLst/>
          <a:cxnLst/>
          <a:rect l="0" t="0" r="0" b="0"/>
          <a:pathLst>
            <a:path>
              <a:moveTo>
                <a:pt x="623500" y="0"/>
              </a:moveTo>
              <a:lnTo>
                <a:pt x="623500" y="202212"/>
              </a:lnTo>
              <a:lnTo>
                <a:pt x="0" y="202212"/>
              </a:lnTo>
              <a:lnTo>
                <a:pt x="0" y="2967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64677-65A8-4D02-868D-3E39B7B8173B}">
      <dsp:nvSpPr>
        <dsp:cNvPr id="0" name=""/>
        <dsp:cNvSpPr/>
      </dsp:nvSpPr>
      <dsp:spPr>
        <a:xfrm>
          <a:off x="2385966" y="1573385"/>
          <a:ext cx="311750" cy="296729"/>
        </a:xfrm>
        <a:custGeom>
          <a:avLst/>
          <a:gdLst/>
          <a:ahLst/>
          <a:cxnLst/>
          <a:rect l="0" t="0" r="0" b="0"/>
          <a:pathLst>
            <a:path>
              <a:moveTo>
                <a:pt x="311750" y="0"/>
              </a:moveTo>
              <a:lnTo>
                <a:pt x="311750" y="202212"/>
              </a:lnTo>
              <a:lnTo>
                <a:pt x="0" y="202212"/>
              </a:lnTo>
              <a:lnTo>
                <a:pt x="0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8BB19-6273-4BB4-BC49-973C0C039E67}">
      <dsp:nvSpPr>
        <dsp:cNvPr id="0" name=""/>
        <dsp:cNvSpPr/>
      </dsp:nvSpPr>
      <dsp:spPr>
        <a:xfrm>
          <a:off x="469744" y="2517989"/>
          <a:ext cx="91440" cy="296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7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155CB-23BD-4087-9FBD-16C0914CA628}">
      <dsp:nvSpPr>
        <dsp:cNvPr id="0" name=""/>
        <dsp:cNvSpPr/>
      </dsp:nvSpPr>
      <dsp:spPr>
        <a:xfrm>
          <a:off x="515464" y="1573385"/>
          <a:ext cx="2182252" cy="296729"/>
        </a:xfrm>
        <a:custGeom>
          <a:avLst/>
          <a:gdLst/>
          <a:ahLst/>
          <a:cxnLst/>
          <a:rect l="0" t="0" r="0" b="0"/>
          <a:pathLst>
            <a:path>
              <a:moveTo>
                <a:pt x="2182252" y="0"/>
              </a:moveTo>
              <a:lnTo>
                <a:pt x="2182252" y="202212"/>
              </a:lnTo>
              <a:lnTo>
                <a:pt x="0" y="202212"/>
              </a:lnTo>
              <a:lnTo>
                <a:pt x="0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8ADC5-D005-4D67-BB7F-E8B3533D0EA4}">
      <dsp:nvSpPr>
        <dsp:cNvPr id="0" name=""/>
        <dsp:cNvSpPr/>
      </dsp:nvSpPr>
      <dsp:spPr>
        <a:xfrm>
          <a:off x="940578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1DA2C4-5AFB-4434-A82F-89549EE354BF}">
      <dsp:nvSpPr>
        <dsp:cNvPr id="0" name=""/>
        <dsp:cNvSpPr/>
      </dsp:nvSpPr>
      <dsp:spPr>
        <a:xfrm>
          <a:off x="1053942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Favoriten</a:t>
          </a:r>
        </a:p>
      </dsp:txBody>
      <dsp:txXfrm>
        <a:off x="1072918" y="1052183"/>
        <a:ext cx="982322" cy="609921"/>
      </dsp:txXfrm>
    </dsp:sp>
    <dsp:sp modelId="{C16EF668-8B47-4D43-BA60-D2F8815128C1}">
      <dsp:nvSpPr>
        <dsp:cNvPr id="0" name=""/>
        <dsp:cNvSpPr/>
      </dsp:nvSpPr>
      <dsp:spPr>
        <a:xfrm>
          <a:off x="2187580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97D03F-36BF-4F92-AFE5-B865BF6A76FA}">
      <dsp:nvSpPr>
        <dsp:cNvPr id="0" name=""/>
        <dsp:cNvSpPr/>
      </dsp:nvSpPr>
      <dsp:spPr>
        <a:xfrm>
          <a:off x="2300943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FW / KatS</a:t>
          </a:r>
        </a:p>
      </dsp:txBody>
      <dsp:txXfrm>
        <a:off x="2319919" y="1052183"/>
        <a:ext cx="982322" cy="609921"/>
      </dsp:txXfrm>
    </dsp:sp>
    <dsp:sp modelId="{7DE6CCCD-FF60-490F-98C3-7E377371B6DC}">
      <dsp:nvSpPr>
        <dsp:cNvPr id="0" name=""/>
        <dsp:cNvSpPr/>
      </dsp:nvSpPr>
      <dsp:spPr>
        <a:xfrm>
          <a:off x="5327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6DC640-B7D6-4399-91A3-85C631CDFE4A}">
      <dsp:nvSpPr>
        <dsp:cNvPr id="0" name=""/>
        <dsp:cNvSpPr/>
      </dsp:nvSpPr>
      <dsp:spPr>
        <a:xfrm>
          <a:off x="118691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RLP</a:t>
          </a:r>
        </a:p>
      </dsp:txBody>
      <dsp:txXfrm>
        <a:off x="137667" y="1996786"/>
        <a:ext cx="982322" cy="609921"/>
      </dsp:txXfrm>
    </dsp:sp>
    <dsp:sp modelId="{9C602425-5454-4592-95C4-AEA354BEA7FC}">
      <dsp:nvSpPr>
        <dsp:cNvPr id="0" name=""/>
        <dsp:cNvSpPr/>
      </dsp:nvSpPr>
      <dsp:spPr>
        <a:xfrm>
          <a:off x="5327" y="2814718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793D17-099E-4BD2-8A48-93A11A6D69A2}">
      <dsp:nvSpPr>
        <dsp:cNvPr id="0" name=""/>
        <dsp:cNvSpPr/>
      </dsp:nvSpPr>
      <dsp:spPr>
        <a:xfrm>
          <a:off x="118691" y="2922414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LFKA</a:t>
          </a:r>
        </a:p>
      </dsp:txBody>
      <dsp:txXfrm>
        <a:off x="137667" y="2941390"/>
        <a:ext cx="982322" cy="609921"/>
      </dsp:txXfrm>
    </dsp:sp>
    <dsp:sp modelId="{BEBAA2F8-45AB-4DDF-BA96-3CB3338E6E9B}">
      <dsp:nvSpPr>
        <dsp:cNvPr id="0" name=""/>
        <dsp:cNvSpPr/>
      </dsp:nvSpPr>
      <dsp:spPr>
        <a:xfrm>
          <a:off x="1875829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603A4D-B3F2-4CF6-9A3D-9E9B52770F5E}">
      <dsp:nvSpPr>
        <dsp:cNvPr id="0" name=""/>
        <dsp:cNvSpPr/>
      </dsp:nvSpPr>
      <dsp:spPr>
        <a:xfrm>
          <a:off x="1989193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LK ...</a:t>
          </a:r>
        </a:p>
      </dsp:txBody>
      <dsp:txXfrm>
        <a:off x="2008169" y="1996786"/>
        <a:ext cx="982322" cy="609921"/>
      </dsp:txXfrm>
    </dsp:sp>
    <dsp:sp modelId="{578ED4B0-A58F-4595-BC47-C84308B43D65}">
      <dsp:nvSpPr>
        <dsp:cNvPr id="0" name=""/>
        <dsp:cNvSpPr/>
      </dsp:nvSpPr>
      <dsp:spPr>
        <a:xfrm>
          <a:off x="1252328" y="2814718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97878C-B6E9-4A2F-BF7D-2BFF3B70D826}">
      <dsp:nvSpPr>
        <dsp:cNvPr id="0" name=""/>
        <dsp:cNvSpPr/>
      </dsp:nvSpPr>
      <dsp:spPr>
        <a:xfrm>
          <a:off x="1365692" y="2922414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VG...</a:t>
          </a:r>
        </a:p>
      </dsp:txBody>
      <dsp:txXfrm>
        <a:off x="1384668" y="2941390"/>
        <a:ext cx="982322" cy="609921"/>
      </dsp:txXfrm>
    </dsp:sp>
    <dsp:sp modelId="{978A375E-7830-49AE-B65E-3928A21F972E}">
      <dsp:nvSpPr>
        <dsp:cNvPr id="0" name=""/>
        <dsp:cNvSpPr/>
      </dsp:nvSpPr>
      <dsp:spPr>
        <a:xfrm>
          <a:off x="2499330" y="2814718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AAF838-9F49-4DCC-BD7A-29A941199D2F}">
      <dsp:nvSpPr>
        <dsp:cNvPr id="0" name=""/>
        <dsp:cNvSpPr/>
      </dsp:nvSpPr>
      <dsp:spPr>
        <a:xfrm>
          <a:off x="2612694" y="2922414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HiOrg...</a:t>
          </a:r>
        </a:p>
      </dsp:txBody>
      <dsp:txXfrm>
        <a:off x="2631670" y="2941390"/>
        <a:ext cx="982322" cy="609921"/>
      </dsp:txXfrm>
    </dsp:sp>
    <dsp:sp modelId="{D99C899B-5C15-4A4A-8655-F7CDE83FDC9C}">
      <dsp:nvSpPr>
        <dsp:cNvPr id="0" name=""/>
        <dsp:cNvSpPr/>
      </dsp:nvSpPr>
      <dsp:spPr>
        <a:xfrm>
          <a:off x="3122831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3BEFA-C043-47E7-BCB6-7C36135B36DF}">
      <dsp:nvSpPr>
        <dsp:cNvPr id="0" name=""/>
        <dsp:cNvSpPr/>
      </dsp:nvSpPr>
      <dsp:spPr>
        <a:xfrm>
          <a:off x="3236195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StV</a:t>
          </a:r>
        </a:p>
      </dsp:txBody>
      <dsp:txXfrm>
        <a:off x="3255171" y="1996786"/>
        <a:ext cx="982322" cy="609921"/>
      </dsp:txXfrm>
    </dsp:sp>
    <dsp:sp modelId="{D97CD43B-D463-421E-A9C6-583668417B8F}">
      <dsp:nvSpPr>
        <dsp:cNvPr id="0" name=""/>
        <dsp:cNvSpPr/>
      </dsp:nvSpPr>
      <dsp:spPr>
        <a:xfrm>
          <a:off x="4369832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FE243E-A925-4D34-9E03-28DEE65AD2EE}">
      <dsp:nvSpPr>
        <dsp:cNvPr id="0" name=""/>
        <dsp:cNvSpPr/>
      </dsp:nvSpPr>
      <dsp:spPr>
        <a:xfrm>
          <a:off x="4483196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Werkfw.</a:t>
          </a:r>
        </a:p>
      </dsp:txBody>
      <dsp:txXfrm>
        <a:off x="4502172" y="1996786"/>
        <a:ext cx="982322" cy="609921"/>
      </dsp:txXfrm>
    </dsp:sp>
    <dsp:sp modelId="{716B5567-115D-434C-8F91-737B033468D6}">
      <dsp:nvSpPr>
        <dsp:cNvPr id="0" name=""/>
        <dsp:cNvSpPr/>
      </dsp:nvSpPr>
      <dsp:spPr>
        <a:xfrm>
          <a:off x="3434581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FBC490-FD97-4181-A5BF-0DB25A007756}">
      <dsp:nvSpPr>
        <dsp:cNvPr id="0" name=""/>
        <dsp:cNvSpPr/>
      </dsp:nvSpPr>
      <dsp:spPr>
        <a:xfrm>
          <a:off x="3547945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RettD</a:t>
          </a:r>
        </a:p>
      </dsp:txBody>
      <dsp:txXfrm>
        <a:off x="3566921" y="1052183"/>
        <a:ext cx="982322" cy="609921"/>
      </dsp:txXfrm>
    </dsp:sp>
    <dsp:sp modelId="{3B90257A-BF36-4BFC-8F17-AA62F1DB42EB}">
      <dsp:nvSpPr>
        <dsp:cNvPr id="0" name=""/>
        <dsp:cNvSpPr/>
      </dsp:nvSpPr>
      <dsp:spPr>
        <a:xfrm>
          <a:off x="4681583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F6BF14-1ECB-41A1-AC80-01E557E58010}">
      <dsp:nvSpPr>
        <dsp:cNvPr id="0" name=""/>
        <dsp:cNvSpPr/>
      </dsp:nvSpPr>
      <dsp:spPr>
        <a:xfrm>
          <a:off x="4794947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Nachbar-gruppen</a:t>
          </a:r>
        </a:p>
      </dsp:txBody>
      <dsp:txXfrm>
        <a:off x="4813923" y="1052183"/>
        <a:ext cx="982322" cy="609921"/>
      </dsp:txXfrm>
    </dsp:sp>
    <dsp:sp modelId="{1DA2DC61-6D6F-4E18-A459-06F4F85D856C}">
      <dsp:nvSpPr>
        <dsp:cNvPr id="0" name=""/>
        <dsp:cNvSpPr/>
      </dsp:nvSpPr>
      <dsp:spPr>
        <a:xfrm>
          <a:off x="5928584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D03E14-14BF-49AA-8CBD-1717296BA1AE}">
      <dsp:nvSpPr>
        <dsp:cNvPr id="0" name=""/>
        <dsp:cNvSpPr/>
      </dsp:nvSpPr>
      <dsp:spPr>
        <a:xfrm>
          <a:off x="6041948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OEZ / RZ / TBZ</a:t>
          </a:r>
        </a:p>
      </dsp:txBody>
      <dsp:txXfrm>
        <a:off x="6060924" y="1052183"/>
        <a:ext cx="982322" cy="609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DC7AF-41D0-4BF1-AA3D-10EABE5B00D4}">
      <dsp:nvSpPr>
        <dsp:cNvPr id="0" name=""/>
        <dsp:cNvSpPr/>
      </dsp:nvSpPr>
      <dsp:spPr>
        <a:xfrm>
          <a:off x="3264556" y="-101606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Keine Höflichkeits-formen</a:t>
          </a:r>
        </a:p>
      </dsp:txBody>
      <dsp:txXfrm>
        <a:off x="3298421" y="-67741"/>
        <a:ext cx="972870" cy="626005"/>
      </dsp:txXfrm>
    </dsp:sp>
    <dsp:sp modelId="{FB2DC9CF-425B-470B-BC63-A9005B8EEBD8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2564168" y="67816"/>
              </a:moveTo>
              <a:arcTo wR="2042252" hR="2042252" stAng="17088404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9342E-5301-4729-B079-29B857E96FAD}">
      <dsp:nvSpPr>
        <dsp:cNvPr id="0" name=""/>
        <dsp:cNvSpPr/>
      </dsp:nvSpPr>
      <dsp:spPr>
        <a:xfrm>
          <a:off x="4464962" y="288428"/>
          <a:ext cx="1040600" cy="693735"/>
        </a:xfrm>
        <a:prstGeom prst="roundRect">
          <a:avLst/>
        </a:prstGeom>
        <a:solidFill>
          <a:srgbClr val="B7778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Anrede „Sie“</a:t>
          </a:r>
        </a:p>
      </dsp:txBody>
      <dsp:txXfrm>
        <a:off x="4498827" y="322293"/>
        <a:ext cx="972870" cy="626005"/>
      </dsp:txXfrm>
    </dsp:sp>
    <dsp:sp modelId="{D6083982-B004-49A8-A600-1A4A881AB89C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3615401" y="739948"/>
              </a:moveTo>
              <a:arcTo wR="2042252" hR="2042252" stAng="19222857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EC585-49FB-45E9-9CA2-5C7F7295CC62}">
      <dsp:nvSpPr>
        <dsp:cNvPr id="0" name=""/>
        <dsp:cNvSpPr/>
      </dsp:nvSpPr>
      <dsp:spPr>
        <a:xfrm>
          <a:off x="5206854" y="1309554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Deutlich sprechen</a:t>
          </a:r>
        </a:p>
      </dsp:txBody>
      <dsp:txXfrm>
        <a:off x="5240719" y="1343419"/>
        <a:ext cx="972870" cy="626005"/>
      </dsp:txXfrm>
    </dsp:sp>
    <dsp:sp modelId="{0CD8715C-5264-4E88-B9A2-36EA0B28F79C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4065412" y="1763659"/>
              </a:moveTo>
              <a:arcTo wR="2042252" hR="2042252" stAng="21129575" swAng="9408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93A36-4A79-4CFC-8C44-3B8FE681117E}">
      <dsp:nvSpPr>
        <dsp:cNvPr id="0" name=""/>
        <dsp:cNvSpPr/>
      </dsp:nvSpPr>
      <dsp:spPr>
        <a:xfrm>
          <a:off x="5206854" y="2571736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Ins Mikro sprechen</a:t>
          </a:r>
        </a:p>
      </dsp:txBody>
      <dsp:txXfrm>
        <a:off x="5240719" y="2605601"/>
        <a:ext cx="972870" cy="626005"/>
      </dsp:txXfrm>
    </dsp:sp>
    <dsp:sp modelId="{DFDC5A69-EE79-47EF-B98C-105E9310EEC5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3833226" y="3023682"/>
              </a:moveTo>
              <a:arcTo wR="2042252" hR="2042252" stAng="1723330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74039-8AB0-4A9B-81E9-57D00E26FFBF}">
      <dsp:nvSpPr>
        <dsp:cNvPr id="0" name=""/>
        <dsp:cNvSpPr/>
      </dsp:nvSpPr>
      <dsp:spPr>
        <a:xfrm>
          <a:off x="4464962" y="3592862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Richtige Lautstärke</a:t>
          </a:r>
        </a:p>
      </dsp:txBody>
      <dsp:txXfrm>
        <a:off x="4498827" y="3626727"/>
        <a:ext cx="972870" cy="626005"/>
      </dsp:txXfrm>
    </dsp:sp>
    <dsp:sp modelId="{E43B989E-EA06-4F6B-94EA-046569E0B7F8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2720780" y="3968489"/>
              </a:moveTo>
              <a:arcTo wR="2042252" hR="2042252" stAng="4235693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71451-ADB0-410D-B26E-341454A27BF1}">
      <dsp:nvSpPr>
        <dsp:cNvPr id="0" name=""/>
        <dsp:cNvSpPr/>
      </dsp:nvSpPr>
      <dsp:spPr>
        <a:xfrm>
          <a:off x="3264556" y="3982897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Langsam sprechen</a:t>
          </a:r>
        </a:p>
      </dsp:txBody>
      <dsp:txXfrm>
        <a:off x="3298421" y="4016762"/>
        <a:ext cx="972870" cy="626005"/>
      </dsp:txXfrm>
    </dsp:sp>
    <dsp:sp modelId="{DCD582ED-4153-4004-ACCA-C9E2DF947635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1520335" y="4016687"/>
              </a:moveTo>
              <a:arcTo wR="2042252" hR="2042252" stAng="6288404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66017-A4B5-4442-83AD-6949A81C9C3C}">
      <dsp:nvSpPr>
        <dsp:cNvPr id="0" name=""/>
        <dsp:cNvSpPr/>
      </dsp:nvSpPr>
      <dsp:spPr>
        <a:xfrm>
          <a:off x="2064151" y="3592862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Keine Ab-kürzungen</a:t>
          </a:r>
        </a:p>
      </dsp:txBody>
      <dsp:txXfrm>
        <a:off x="2098016" y="3626727"/>
        <a:ext cx="972870" cy="626005"/>
      </dsp:txXfrm>
    </dsp:sp>
    <dsp:sp modelId="{CDC914B6-98BA-499C-B94D-5FC6DD078D07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469102" y="3344555"/>
              </a:moveTo>
              <a:arcTo wR="2042252" hR="2042252" stAng="8422857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5E6DE-0E7A-42E3-8A2B-A97633AFD120}">
      <dsp:nvSpPr>
        <dsp:cNvPr id="0" name=""/>
        <dsp:cNvSpPr/>
      </dsp:nvSpPr>
      <dsp:spPr>
        <a:xfrm>
          <a:off x="1322259" y="2571736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Keine Namen</a:t>
          </a:r>
        </a:p>
      </dsp:txBody>
      <dsp:txXfrm>
        <a:off x="1356124" y="2605601"/>
        <a:ext cx="972870" cy="626005"/>
      </dsp:txXfrm>
    </dsp:sp>
    <dsp:sp modelId="{37815D3F-3BEA-461E-B4AD-A0FB56DE1BB5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19091" y="2320844"/>
              </a:moveTo>
              <a:arcTo wR="2042252" hR="2042252" stAng="10329575" swAng="9408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E344E-223C-4E36-AF1A-1994718EFAAE}">
      <dsp:nvSpPr>
        <dsp:cNvPr id="0" name=""/>
        <dsp:cNvSpPr/>
      </dsp:nvSpPr>
      <dsp:spPr>
        <a:xfrm>
          <a:off x="1322259" y="1309554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Aussprache Zahlen</a:t>
          </a:r>
        </a:p>
      </dsp:txBody>
      <dsp:txXfrm>
        <a:off x="1356124" y="1343419"/>
        <a:ext cx="972870" cy="626005"/>
      </dsp:txXfrm>
    </dsp:sp>
    <dsp:sp modelId="{509C8427-C070-49AD-AC3A-BCE2DE16D9E6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251277" y="1060821"/>
              </a:moveTo>
              <a:arcTo wR="2042252" hR="2042252" stAng="12523330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AC036-F9DF-42E4-A5B3-EF4EF9E53E37}">
      <dsp:nvSpPr>
        <dsp:cNvPr id="0" name=""/>
        <dsp:cNvSpPr/>
      </dsp:nvSpPr>
      <dsp:spPr>
        <a:xfrm>
          <a:off x="2064151" y="288428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Wörter ggf. </a:t>
          </a:r>
          <a:r>
            <a:rPr lang="de-DE" sz="1200" kern="1200" dirty="0" err="1"/>
            <a:t>buchsta</a:t>
          </a:r>
          <a:r>
            <a:rPr lang="de-DE" sz="1200" kern="1200" dirty="0"/>
            <a:t>-bieren</a:t>
          </a:r>
        </a:p>
      </dsp:txBody>
      <dsp:txXfrm>
        <a:off x="2098016" y="322293"/>
        <a:ext cx="972870" cy="626005"/>
      </dsp:txXfrm>
    </dsp:sp>
    <dsp:sp modelId="{FF2CEC97-4646-40AF-85BA-EB9385FCB690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1363723" y="116014"/>
              </a:moveTo>
              <a:arcTo wR="2042252" hR="2042252" stAng="15035693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61EF004-8AE8-4851-BFD9-ED5DFF37B03E}" type="datetime1">
              <a:rPr lang="de-DE"/>
              <a:pPr>
                <a:defRPr/>
              </a:pPr>
              <a:t>21.01.2025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113BE717-0813-4DB8-92A2-2A8A7DEC13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1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5C26736-5859-444D-BC53-CB511B99F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TETRA ist</a:t>
            </a:r>
            <a:r>
              <a:rPr lang="de-DE" baseline="0" dirty="0"/>
              <a:t> kein Datendienst sondern ein Sprechfunksystem!</a:t>
            </a:r>
          </a:p>
          <a:p>
            <a:endParaRPr lang="de-DE" baseline="0" dirty="0"/>
          </a:p>
          <a:p>
            <a:r>
              <a:rPr lang="de-DE" baseline="0" dirty="0"/>
              <a:t>Beschwerden der Polizei, die Bandbreite reiche nicht aus um Fahndungsfotos zu übertragen sind nicht wirklich </a:t>
            </a:r>
            <a:r>
              <a:rPr lang="de-DE" baseline="0" dirty="0" err="1"/>
              <a:t>ernstzunehmen</a:t>
            </a:r>
            <a:r>
              <a:rPr lang="de-DE" baseline="0" dirty="0"/>
              <a:t>. Diese Möglichkeit gab es im 2m/4m auch nicht und waren für TETRA auch so nicht gefordert. Für den Versand von kurzen Nachrichten ist die Leistung ausreichend.</a:t>
            </a:r>
          </a:p>
          <a:p>
            <a:endParaRPr lang="de-DE" baseline="0" dirty="0"/>
          </a:p>
          <a:p>
            <a:r>
              <a:rPr lang="de-DE" baseline="0" dirty="0"/>
              <a:t>Meinung des Erstellers: SDS wird sowieso nicht ausgiebig genutzt werden (RLP digitale Alarmierung über POCSAG </a:t>
            </a:r>
            <a:r>
              <a:rPr lang="de-DE" baseline="0" dirty="0">
                <a:sym typeface="Wingdings" pitchFamily="2" charset="2"/>
              </a:rPr>
              <a:t> Diese Verwendung fällt für den Datendienst ebenfalls weg)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49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Wird im Unterricht „Funkbetrieb“ genauer</a:t>
            </a:r>
            <a:r>
              <a:rPr lang="de-DE" baseline="0" dirty="0"/>
              <a:t> beschrieben.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26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D4C4D611-EC41-44D8-8BB5-EAC916575E24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A0347E2-7172-4071-84AF-2C134B1F8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61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B7B64A30-FA59-4D60-A97A-2E8D466683A1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03925" y="6604000"/>
            <a:ext cx="1260475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4BDF7-63C4-4B25-BDC5-617530EC59B7}" type="datetime4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 Januar 2025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0CAE1CA-782A-4311-87AD-A34E1F3EF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91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72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0A52D750-A4E4-42DB-B0EF-A3D541BEF80E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384C8B-F04E-4A7C-871E-88F2708A1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85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826D3A0A-ED06-48D5-AD33-2022D126F767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715E93-F2FB-426F-A2EC-E542A046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70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2DA30F1B-19B2-4F90-B804-962DFBA4693A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38B25B-EF50-4331-9DA1-7ABC22F9E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82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5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71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30C34A14-197D-42AE-89B8-4EA67B3577AD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95236F0-6781-40C5-AD9D-5D62D035D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45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58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E667EC9E-8CD3-44C8-8C39-F38DB932C193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4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51093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3982" r:id="rId11"/>
    <p:sldLayoutId id="21474839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anose="05000000000000000000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	Sprechfunkbetrieb</a:t>
            </a:r>
          </a:p>
        </p:txBody>
      </p:sp>
    </p:spTree>
    <p:extLst>
      <p:ext uri="{BB962C8B-B14F-4D97-AF65-F5344CB8AC3E}">
        <p14:creationId xmlns:p14="http://schemas.microsoft.com/office/powerpoint/2010/main" val="225616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	Kommunikation</a:t>
            </a:r>
          </a:p>
        </p:txBody>
      </p:sp>
    </p:spTree>
    <p:extLst>
      <p:ext uri="{BB962C8B-B14F-4D97-AF65-F5344CB8AC3E}">
        <p14:creationId xmlns:p14="http://schemas.microsoft.com/office/powerpoint/2010/main" val="120371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45748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Kommunikationsarten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076056" y="249289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Wen kann ich, wie erreichen?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 4"/>
          <p:cNvGraphicFramePr/>
          <p:nvPr/>
        </p:nvGraphicFramePr>
        <p:xfrm>
          <a:off x="685800" y="3933055"/>
          <a:ext cx="3886200" cy="230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975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Alle Funkgeräte enthalten einheitliche Rufgruppen in ihrer „Kontaktliste“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Diese sind meist lokal in ihrer Reichweite begrenzt, teilweise jedoch sogar bundesweit schaltbar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Das Gruppensystem ist hierarchisch aufgebaut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Einer spricht, alle anderen hören zu und können antworten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Die Identität des Sprechenden wird übermittelt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Der Gruppenruf stellt die Regelkommunikationsart im Digitalfunkverkehr dar</a:t>
            </a:r>
          </a:p>
        </p:txBody>
      </p:sp>
    </p:spTree>
    <p:extLst>
      <p:ext uri="{BB962C8B-B14F-4D97-AF65-F5344CB8AC3E}">
        <p14:creationId xmlns:p14="http://schemas.microsoft.com/office/powerpoint/2010/main" val="74016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Fleetmapping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6001037"/>
            <a:ext cx="86409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dirty="0">
                <a:solidFill>
                  <a:schemeClr val="tx2"/>
                </a:solidFill>
              </a:rPr>
              <a:t>Diese Tabelle stellt einen </a:t>
            </a:r>
            <a:r>
              <a:rPr lang="de-DE" sz="2300" b="1" dirty="0">
                <a:solidFill>
                  <a:schemeClr val="tx2"/>
                </a:solidFill>
              </a:rPr>
              <a:t>Auszug </a:t>
            </a:r>
            <a:r>
              <a:rPr lang="de-DE" sz="2300" dirty="0">
                <a:solidFill>
                  <a:schemeClr val="tx2"/>
                </a:solidFill>
              </a:rPr>
              <a:t>aus der Gruppenstruktur dar!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491F6E5-6374-4E3C-87D1-F4AC8F440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119046"/>
              </p:ext>
            </p:extLst>
          </p:nvPr>
        </p:nvGraphicFramePr>
        <p:xfrm>
          <a:off x="1680914" y="1525488"/>
          <a:ext cx="70675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575">
            <a:extLst>
              <a:ext uri="{FF2B5EF4-FFF2-40B4-BE49-F238E27FC236}">
                <a16:creationId xmlns:a16="http://schemas.microsoft.com/office/drawing/2014/main" id="{25AB063D-7820-46E1-8C18-D5D342437D0C}"/>
              </a:ext>
            </a:extLst>
          </p:cNvPr>
          <p:cNvSpPr txBox="1"/>
          <p:nvPr/>
        </p:nvSpPr>
        <p:spPr>
          <a:xfrm>
            <a:off x="222801" y="2702793"/>
            <a:ext cx="1228725" cy="3333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just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Ebene:</a:t>
            </a:r>
            <a:endParaRPr lang="de-DE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Textfeld 576">
            <a:extLst>
              <a:ext uri="{FF2B5EF4-FFF2-40B4-BE49-F238E27FC236}">
                <a16:creationId xmlns:a16="http://schemas.microsoft.com/office/drawing/2014/main" id="{E5B97324-55AD-4EA1-B3D3-39E2857B911B}"/>
              </a:ext>
            </a:extLst>
          </p:cNvPr>
          <p:cNvSpPr txBox="1"/>
          <p:nvPr/>
        </p:nvSpPr>
        <p:spPr>
          <a:xfrm>
            <a:off x="237406" y="3655293"/>
            <a:ext cx="1228725" cy="3333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Ebene:</a:t>
            </a:r>
            <a:endParaRPr lang="de-DE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Textfeld 591">
            <a:extLst>
              <a:ext uri="{FF2B5EF4-FFF2-40B4-BE49-F238E27FC236}">
                <a16:creationId xmlns:a16="http://schemas.microsoft.com/office/drawing/2014/main" id="{58ED25E9-3E7B-42C3-B8CA-5D40A197D50A}"/>
              </a:ext>
            </a:extLst>
          </p:cNvPr>
          <p:cNvSpPr txBox="1"/>
          <p:nvPr/>
        </p:nvSpPr>
        <p:spPr>
          <a:xfrm>
            <a:off x="246931" y="4607793"/>
            <a:ext cx="1228725" cy="3333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Ebene:</a:t>
            </a:r>
            <a:endParaRPr lang="de-DE" sz="1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43FDE-F6FC-42B6-944B-E30F83DB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Verfügbarkeit</a:t>
            </a:r>
          </a:p>
        </p:txBody>
      </p:sp>
      <p:pic>
        <p:nvPicPr>
          <p:cNvPr id="3" name="image306.png">
            <a:extLst>
              <a:ext uri="{FF2B5EF4-FFF2-40B4-BE49-F238E27FC236}">
                <a16:creationId xmlns:a16="http://schemas.microsoft.com/office/drawing/2014/main" id="{63FBB237-9433-4DDE-A66D-09D36B3E59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129790"/>
            <a:ext cx="3371215" cy="429006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F661B56-A539-457F-92B9-DB4B55768F2D}"/>
              </a:ext>
            </a:extLst>
          </p:cNvPr>
          <p:cNvSpPr/>
          <p:nvPr/>
        </p:nvSpPr>
        <p:spPr bwMode="auto">
          <a:xfrm>
            <a:off x="4716016" y="2348880"/>
            <a:ext cx="3456384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Jedes Funkgerät hat nur den eigenen und die benachbarten Landkreise zur Auswahl. 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81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OEZ</a:t>
            </a:r>
            <a:r>
              <a:rPr lang="de-DE" dirty="0"/>
              <a:t>-Gruppen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39063" cy="4573588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Örtliche Zusammenarbeit im Kreisgebiet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Jederzeit nutzbar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FW, Pol, </a:t>
            </a:r>
            <a:r>
              <a:rPr lang="de-DE" sz="2400" dirty="0" err="1">
                <a:solidFill>
                  <a:schemeClr val="tx1"/>
                </a:solidFill>
              </a:rPr>
              <a:t>RettD</a:t>
            </a:r>
            <a:r>
              <a:rPr lang="de-DE" sz="2400" dirty="0">
                <a:solidFill>
                  <a:schemeClr val="tx1"/>
                </a:solidFill>
              </a:rPr>
              <a:t> etc. können unmittelbar miteinander funken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Bezeichnung nach KFZ-Kennzeichen: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OEZ_KO</a:t>
            </a:r>
            <a:endParaRPr lang="de-DE" sz="1800" dirty="0"/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OEZ_MZ</a:t>
            </a:r>
            <a:endParaRPr lang="de-DE" sz="1800" dirty="0"/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OEZ_TR</a:t>
            </a:r>
            <a:endParaRPr lang="de-DE" sz="1800" dirty="0"/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</a:t>
            </a:r>
            <a:r>
              <a:rPr lang="de-DE" sz="1800" dirty="0"/>
              <a:t>_...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FBB9CC0-D1B3-4D71-97F7-205E27DEE7B1}"/>
              </a:ext>
            </a:extLst>
          </p:cNvPr>
          <p:cNvSpPr/>
          <p:nvPr/>
        </p:nvSpPr>
        <p:spPr bwMode="auto">
          <a:xfrm rot="1380988">
            <a:off x="909659" y="3047309"/>
            <a:ext cx="6739032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Diese </a:t>
            </a:r>
            <a:r>
              <a:rPr lang="de-DE" sz="3600" dirty="0">
                <a:latin typeface="Arial" panose="020B0604020202020204" pitchFamily="34" charset="0"/>
                <a:ea typeface="Arial" panose="020B0604020202020204" pitchFamily="34" charset="0"/>
              </a:rPr>
              <a:t>Gruppen werden </a:t>
            </a:r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nur auf Anweisung der Einsatzleitung geschaltet! </a:t>
            </a:r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TBZ</a:t>
            </a:r>
            <a:r>
              <a:rPr lang="de-DE" dirty="0"/>
              <a:t>-Gruppen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39063" cy="4573588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Taktisch-betriebliche Zusammenarbeit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BOS unterschiedlicher Bundesländer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Nur für besondere Anlässe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Ausnahme </a:t>
            </a:r>
            <a:r>
              <a:rPr lang="de-DE" sz="1800" dirty="0" err="1">
                <a:solidFill>
                  <a:schemeClr val="tx1"/>
                </a:solidFill>
              </a:rPr>
              <a:t>AEP</a:t>
            </a:r>
            <a:r>
              <a:rPr lang="de-DE" sz="1800" dirty="0">
                <a:solidFill>
                  <a:schemeClr val="tx1"/>
                </a:solidFill>
              </a:rPr>
              <a:t> Rhein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Sofortlagen: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Gruppe schalten (z.B. TBZ_301_</a:t>
            </a:r>
            <a:r>
              <a:rPr lang="de-DE" sz="1800" dirty="0">
                <a:solidFill>
                  <a:schemeClr val="tx2"/>
                </a:solidFill>
              </a:rPr>
              <a:t>BOS</a:t>
            </a:r>
            <a:r>
              <a:rPr lang="de-DE" sz="1800" dirty="0">
                <a:solidFill>
                  <a:schemeClr val="tx1"/>
                </a:solidFill>
              </a:rPr>
              <a:t>)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Test ob frei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Mitteilung an AS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Zeitlagen </a:t>
            </a:r>
            <a:r>
              <a:rPr lang="de-DE" sz="1800" dirty="0">
                <a:solidFill>
                  <a:schemeClr val="tx1"/>
                </a:solidFill>
              </a:rPr>
              <a:t>(Planbare Lagen unter gemeinsamer Führung)</a:t>
            </a:r>
            <a:r>
              <a:rPr lang="de-DE" sz="2400" dirty="0">
                <a:solidFill>
                  <a:schemeClr val="tx1"/>
                </a:solidFill>
              </a:rPr>
              <a:t>: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/>
              <a:t>Antrag an AS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/>
              <a:t>AS teilt Rufgruppe und Zugangsrechte zu (z.B. TBZ_001_</a:t>
            </a:r>
            <a:r>
              <a:rPr lang="de-DE" sz="1800" dirty="0">
                <a:solidFill>
                  <a:schemeClr val="tx2"/>
                </a:solidFill>
              </a:rPr>
              <a:t>UNI</a:t>
            </a:r>
            <a:r>
              <a:rPr lang="de-DE" sz="1800" dirty="0"/>
              <a:t>)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/>
              <a:t>Nach Nutzungsende rückgängig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C7D075F-2F59-4873-8A41-E32A110A2786}"/>
              </a:ext>
            </a:extLst>
          </p:cNvPr>
          <p:cNvSpPr/>
          <p:nvPr/>
        </p:nvSpPr>
        <p:spPr bwMode="auto">
          <a:xfrm rot="1380988">
            <a:off x="909659" y="3047309"/>
            <a:ext cx="6739032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Diese </a:t>
            </a:r>
            <a:r>
              <a:rPr lang="de-DE" sz="3600" dirty="0">
                <a:latin typeface="Arial" panose="020B0604020202020204" pitchFamily="34" charset="0"/>
                <a:ea typeface="Arial" panose="020B0604020202020204" pitchFamily="34" charset="0"/>
              </a:rPr>
              <a:t>Gruppen werden </a:t>
            </a:r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nur auf Anweisung der Einsatzleitung geschaltet! </a:t>
            </a:r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9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Einzelkommunikation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Zwei Teilnehmer ohne dass andere mithören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Es wird ganz normal mit dem Funkpartner, unter Verwendung der Sprechtaste, gefunkt 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Gruppenruf ist zu bevorzugen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02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32040" y="2276872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871D33"/>
                </a:solidFill>
              </a:rPr>
              <a:t>Kann man auch schnell</a:t>
            </a:r>
          </a:p>
          <a:p>
            <a:pPr algn="ctr"/>
            <a:r>
              <a:rPr lang="de-DE" dirty="0">
                <a:solidFill>
                  <a:srgbClr val="871D33"/>
                </a:solidFill>
              </a:rPr>
              <a:t>Hilfe anfordern?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2128700" cy="40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9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 den verwendeten Funkgeräten ist eine Notruffunktion integriert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04858"/>
            <a:ext cx="3672408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feil nach oben 4"/>
          <p:cNvSpPr/>
          <p:nvPr/>
        </p:nvSpPr>
        <p:spPr bwMode="auto">
          <a:xfrm rot="18061104">
            <a:off x="5099042" y="3341198"/>
            <a:ext cx="1008112" cy="2304256"/>
          </a:xfrm>
          <a:prstGeom prst="upArrow">
            <a:avLst>
              <a:gd name="adj1" fmla="val 50000"/>
              <a:gd name="adj2" fmla="val 1000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11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Sprechfunkbetrieb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039577" y="260393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Und wie funke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ich nun?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4A4D74F-C0EF-47A3-A200-A01E6B29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93" y="3298518"/>
            <a:ext cx="4121088" cy="29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400" dirty="0">
                <a:solidFill>
                  <a:schemeClr val="tx1"/>
                </a:solidFill>
              </a:rPr>
              <a:t>Grundsätzlich können verschiedene Gesprächs-prioritäten festgelegt werden. Wollen mehrere Personen gleichzeitig sprechen, wird derjenige mit der höheren Priorität durchgelassen.</a:t>
            </a:r>
          </a:p>
          <a:p>
            <a:pPr marL="457200" indent="-457200">
              <a:buFont typeface="Wingdings" pitchFamily="2" charset="2"/>
              <a:buChar char="Ø"/>
            </a:pPr>
            <a:endParaRPr lang="de-DE" dirty="0"/>
          </a:p>
          <a:p>
            <a:pPr marL="457200" indent="-457200">
              <a:buFont typeface="Wingdings" pitchFamily="2" charset="2"/>
              <a:buChar char="Ø"/>
            </a:pPr>
            <a:r>
              <a:rPr lang="de-DE" dirty="0"/>
              <a:t>Notruf = Höchste Prioritätsstufe</a:t>
            </a:r>
          </a:p>
        </p:txBody>
      </p:sp>
    </p:spTree>
    <p:extLst>
      <p:ext uri="{BB962C8B-B14F-4D97-AF65-F5344CB8AC3E}">
        <p14:creationId xmlns:p14="http://schemas.microsoft.com/office/powerpoint/2010/main" val="137423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Gefahr für Leib und Leben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Betätigen der Notruf – Taste für 3 Sek.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laufende Gespräche sofort unterbrochen 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Mikrofon des Notrufenden für 30 Sek. aufgeschaltet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Standort, Grund und Zusatzinformationen mitteilen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Optisches und akustisches Signal an alle Geräte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Identität des Hilfeersuchenden wird am HRT angezeigt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Einheitsführer und Leitstelle veranlassen Maßnahmen</a:t>
            </a:r>
          </a:p>
          <a:p>
            <a:pPr>
              <a:buClr>
                <a:schemeClr val="accent5"/>
              </a:buCl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39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17104" y="2032655"/>
            <a:ext cx="7758574" cy="3765648"/>
            <a:chOff x="395536" y="2001836"/>
            <a:chExt cx="8748464" cy="4696327"/>
          </a:xfrm>
        </p:grpSpPr>
        <p:pic>
          <p:nvPicPr>
            <p:cNvPr id="5" name="Picture 3" descr="C:\Dokumente und Einstellungen\praktikant-1\Desktop\Bilder\f334_1_neu400pxhoch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84168" y="4581128"/>
              <a:ext cx="1910707" cy="2049016"/>
            </a:xfrm>
            <a:prstGeom prst="rect">
              <a:avLst/>
            </a:prstGeom>
            <a:noFill/>
          </p:spPr>
        </p:pic>
        <p:pic>
          <p:nvPicPr>
            <p:cNvPr id="6" name="Picture 2" descr="C:\Dokumente und Einstellungen\praktikant-1\Desktop\Bilder\f332_1_neu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536" y="2564904"/>
              <a:ext cx="2476500" cy="2105025"/>
            </a:xfrm>
            <a:prstGeom prst="rect">
              <a:avLst/>
            </a:prstGeom>
            <a:noFill/>
          </p:spPr>
        </p:pic>
        <p:cxnSp>
          <p:nvCxnSpPr>
            <p:cNvPr id="7" name="Gerade Verbindung 6"/>
            <p:cNvCxnSpPr/>
            <p:nvPr/>
          </p:nvCxnSpPr>
          <p:spPr>
            <a:xfrm>
              <a:off x="1576388" y="3279775"/>
              <a:ext cx="6337300" cy="173038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1592263" y="3248025"/>
              <a:ext cx="4851945" cy="2125191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endCxn id="13" idx="0"/>
            </p:cNvCxnSpPr>
            <p:nvPr/>
          </p:nvCxnSpPr>
          <p:spPr>
            <a:xfrm>
              <a:off x="1512888" y="3279775"/>
              <a:ext cx="2663068" cy="2021433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Abgerundetes Rechteck 48"/>
            <p:cNvGrpSpPr>
              <a:grpSpLocks/>
            </p:cNvGrpSpPr>
            <p:nvPr/>
          </p:nvGrpSpPr>
          <p:grpSpPr bwMode="auto">
            <a:xfrm>
              <a:off x="3256005" y="2584450"/>
              <a:ext cx="3506787" cy="1549400"/>
              <a:chOff x="3255963" y="2584450"/>
              <a:chExt cx="2209" cy="976"/>
            </a:xfrm>
          </p:grpSpPr>
          <p:pic>
            <p:nvPicPr>
              <p:cNvPr id="22" name="Abgerundetes Rechteck 48"/>
              <p:cNvPicPr>
                <a:picLocks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255963" y="2584450"/>
                <a:ext cx="2177" cy="9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3256022" y="2584507"/>
                <a:ext cx="2150" cy="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de-DE" sz="2000" b="1" dirty="0">
                    <a:solidFill>
                      <a:srgbClr val="000000"/>
                    </a:solidFill>
                    <a:effectLst>
                      <a:outerShdw blurRad="38100" dist="38100" dir="2700000" algn="tl" rotWithShape="0">
                        <a:srgbClr val="C0C0C0"/>
                      </a:outerShdw>
                    </a:effectLst>
                    <a:latin typeface="Verdana"/>
                    <a:ea typeface="Times New Roman"/>
                    <a:cs typeface="Times New Roman"/>
                  </a:rPr>
                  <a:t>3</a:t>
                </a:r>
                <a:r>
                  <a:rPr lang="sq-AL" sz="2000" b="1" dirty="0">
                    <a:solidFill>
                      <a:srgbClr val="000000"/>
                    </a:solidFill>
                    <a:effectLst>
                      <a:outerShdw blurRad="38100" dist="38100" dir="2700000" algn="tl" rotWithShape="0">
                        <a:srgbClr val="C0C0C0"/>
                      </a:outerShdw>
                    </a:effectLst>
                    <a:latin typeface="Verdana"/>
                    <a:ea typeface="Times New Roman"/>
                    <a:cs typeface="Times New Roman"/>
                  </a:rPr>
                  <a:t>0 Sekunden Sprachübertragung</a:t>
                </a:r>
                <a:endParaRPr lang="de-DE" sz="12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1" name="Ellipse 10"/>
            <p:cNvSpPr/>
            <p:nvPr/>
          </p:nvSpPr>
          <p:spPr>
            <a:xfrm>
              <a:off x="1150938" y="2932113"/>
              <a:ext cx="646112" cy="60007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sq-AL" sz="1000">
                  <a:solidFill>
                    <a:srgbClr val="FFFFFF"/>
                  </a:solidFill>
                  <a:ea typeface="Times New Roman"/>
                  <a:cs typeface="Times New Roman"/>
                </a:rPr>
                <a:t> </a:t>
              </a:r>
              <a:endParaRPr lang="de-DE" sz="100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grpSp>
          <p:nvGrpSpPr>
            <p:cNvPr id="12" name="Gruppieren 11"/>
            <p:cNvGrpSpPr>
              <a:grpSpLocks/>
            </p:cNvGrpSpPr>
            <p:nvPr/>
          </p:nvGrpSpPr>
          <p:grpSpPr bwMode="auto">
            <a:xfrm>
              <a:off x="6411870" y="2001836"/>
              <a:ext cx="1471660" cy="2442337"/>
              <a:chOff x="6411866" y="2001837"/>
              <a:chExt cx="1471282" cy="2442071"/>
            </a:xfrm>
          </p:grpSpPr>
          <p:cxnSp>
            <p:nvCxnSpPr>
              <p:cNvPr id="18" name="Gerade Verbindung 17"/>
              <p:cNvCxnSpPr/>
              <p:nvPr/>
            </p:nvCxnSpPr>
            <p:spPr bwMode="auto">
              <a:xfrm rot="16200000" flipH="1">
                <a:off x="7022090" y="2404284"/>
                <a:ext cx="815886" cy="79830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feld 52"/>
              <p:cNvSpPr txBox="1"/>
              <p:nvPr/>
            </p:nvSpPr>
            <p:spPr bwMode="auto">
              <a:xfrm>
                <a:off x="6432545" y="2001837"/>
                <a:ext cx="1355377" cy="6501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sq-AL" sz="4000" b="1"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ea typeface="Times New Roman"/>
                    <a:cs typeface="Times New Roman"/>
                    <a:sym typeface="Webdings"/>
                  </a:rPr>
                  <a:t></a:t>
                </a:r>
                <a:endParaRPr lang="de-DE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  <p:cxnSp>
            <p:nvCxnSpPr>
              <p:cNvPr id="20" name="Gerade Verbindung 19"/>
              <p:cNvCxnSpPr/>
              <p:nvPr/>
            </p:nvCxnSpPr>
            <p:spPr bwMode="auto">
              <a:xfrm flipV="1">
                <a:off x="7032466" y="3484401"/>
                <a:ext cx="850682" cy="75715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feld 26"/>
              <p:cNvSpPr txBox="1"/>
              <p:nvPr/>
            </p:nvSpPr>
            <p:spPr bwMode="auto">
              <a:xfrm>
                <a:off x="6411866" y="3793738"/>
                <a:ext cx="1355377" cy="6501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sq-AL" sz="4000" b="1"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ea typeface="Times New Roman"/>
                    <a:cs typeface="Times New Roman"/>
                    <a:sym typeface="Webdings"/>
                  </a:rPr>
                  <a:t></a:t>
                </a:r>
                <a:endParaRPr lang="de-DE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</p:grpSp>
        <p:pic>
          <p:nvPicPr>
            <p:cNvPr id="13" name="Inhaltsplatzhalter 29" descr="screenshot-20110817-005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7864" y="5301208"/>
              <a:ext cx="1656184" cy="1324947"/>
            </a:xfrm>
            <a:prstGeom prst="rect">
              <a:avLst/>
            </a:prstGeom>
          </p:spPr>
        </p:pic>
        <p:pic>
          <p:nvPicPr>
            <p:cNvPr id="14" name="Inhaltsplatzhalter 29" descr="screenshot-20110817-005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4248" y="5949280"/>
              <a:ext cx="936104" cy="748883"/>
            </a:xfrm>
            <a:prstGeom prst="rect">
              <a:avLst/>
            </a:prstGeom>
          </p:spPr>
        </p:pic>
        <p:pic>
          <p:nvPicPr>
            <p:cNvPr id="15" name="Picture 5" descr="C:\Dokumente und Einstellungen\praktikant-1\Desktop\Bilder\feuerwehrmann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7761354" y="2348880"/>
              <a:ext cx="1382646" cy="2073969"/>
            </a:xfrm>
            <a:prstGeom prst="rect">
              <a:avLst/>
            </a:prstGeom>
            <a:noFill/>
          </p:spPr>
        </p:pic>
        <p:pic>
          <p:nvPicPr>
            <p:cNvPr id="16" name="Inhaltsplatzhalter 29" descr="screenshot-20110817-005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576" y="5301208"/>
              <a:ext cx="1656184" cy="1324947"/>
            </a:xfrm>
            <a:prstGeom prst="rect">
              <a:avLst/>
            </a:prstGeom>
          </p:spPr>
        </p:pic>
        <p:cxnSp>
          <p:nvCxnSpPr>
            <p:cNvPr id="17" name="Gerade Verbindung 16"/>
            <p:cNvCxnSpPr>
              <a:endCxn id="16" idx="0"/>
            </p:cNvCxnSpPr>
            <p:nvPr/>
          </p:nvCxnSpPr>
          <p:spPr>
            <a:xfrm>
              <a:off x="1475656" y="3212976"/>
              <a:ext cx="108012" cy="2088232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525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SDS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16016" y="2348880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rgbClr val="871D33"/>
                </a:solidFill>
              </a:rPr>
              <a:t>Kann man mit</a:t>
            </a:r>
          </a:p>
          <a:p>
            <a:pPr algn="ctr"/>
            <a:r>
              <a:rPr lang="de-DE" sz="2200" dirty="0">
                <a:solidFill>
                  <a:srgbClr val="871D33"/>
                </a:solidFill>
              </a:rPr>
              <a:t>dem Funkgerät auch Nachrichten senden und empfangen?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7" y="3236197"/>
            <a:ext cx="2987779" cy="31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4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Short-Data-Service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400" dirty="0">
                <a:solidFill>
                  <a:schemeClr val="tx2"/>
                </a:solidFill>
              </a:rPr>
              <a:t>Im Digitalfunk ist es möglich Kurznachrichten mit maximal 140 Zeichen zu versenden:</a:t>
            </a:r>
          </a:p>
          <a:p>
            <a:pPr marL="0" indent="0"/>
            <a:endParaRPr lang="de-DE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Zum Beispiel zum Versenden von Einsatzaufträgen oder Fernanweisungen an das Einsatzmittel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Längere Mitteilungen werden in mehreren Nachrichten versendet</a:t>
            </a:r>
          </a:p>
        </p:txBody>
      </p:sp>
    </p:spTree>
    <p:extLst>
      <p:ext uri="{BB962C8B-B14F-4D97-AF65-F5344CB8AC3E}">
        <p14:creationId xmlns:p14="http://schemas.microsoft.com/office/powerpoint/2010/main" val="2267549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TSD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16016" y="2348880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rgbClr val="871D33"/>
                </a:solidFill>
              </a:rPr>
              <a:t>Muss ich wirklich alles funken, oder kann man das abkürzen?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45024"/>
            <a:ext cx="4139952" cy="23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1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TETRA-Status Dienst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739063" cy="4573736"/>
          </a:xfrm>
        </p:spPr>
        <p:txBody>
          <a:bodyPr/>
          <a:lstStyle/>
          <a:p>
            <a:r>
              <a:rPr lang="de-DE" sz="2400" dirty="0"/>
              <a:t>Definierte Kurzmeldungen an FEZ / Leitstelle (</a:t>
            </a:r>
            <a:r>
              <a:rPr lang="de-DE" sz="2400" dirty="0" err="1"/>
              <a:t>TSD</a:t>
            </a:r>
            <a:r>
              <a:rPr lang="de-DE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Alle MRTs und FRTs sind vollumfänglich statusfähig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HRTs sind i.d.R. nur eingeschränkt oder überhaupt nicht statusfähig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Achtung: </a:t>
            </a:r>
            <a:r>
              <a:rPr lang="de-DE" sz="2400" dirty="0">
                <a:solidFill>
                  <a:schemeClr val="tx1"/>
                </a:solidFill>
              </a:rPr>
              <a:t>Nicht alle TMO-Gruppen sind statusfähig!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81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897779" cy="4573736"/>
          </a:xfrm>
        </p:spPr>
        <p:txBody>
          <a:bodyPr/>
          <a:lstStyle/>
          <a:p>
            <a:r>
              <a:rPr lang="de-DE" sz="2400" dirty="0"/>
              <a:t>Übersicht der statusfähigen TMO-Gruppen: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Kreisgruppen (Heimatgruppen)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K1-K5 Gruppen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F1-F3 Gruppen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Alle R Gruppen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/>
            <a:r>
              <a:rPr lang="de-DE" sz="2400" dirty="0">
                <a:solidFill>
                  <a:schemeClr val="tx1"/>
                </a:solidFill>
              </a:rPr>
              <a:t>In allen anderen Gruppen ist kein Statustransport möglich</a:t>
            </a:r>
            <a:endParaRPr lang="de-DE" sz="2400" dirty="0">
              <a:solidFill>
                <a:schemeClr val="tx2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4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Sprechfunkbetrieb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16016" y="263691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871D33"/>
                </a:solidFill>
              </a:rPr>
              <a:t>Wie lauten die Gesprächsregeln?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40370B-E056-4DF0-BE37-7EF911818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" y="2708920"/>
            <a:ext cx="3945100" cy="3429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E474D23-DF8C-402D-984D-9955E69EC997}"/>
              </a:ext>
            </a:extLst>
          </p:cNvPr>
          <p:cNvSpPr txBox="1"/>
          <p:nvPr/>
        </p:nvSpPr>
        <p:spPr>
          <a:xfrm>
            <a:off x="1921198" y="280363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/>
              <a:t>Ey</a:t>
            </a:r>
            <a:r>
              <a:rPr lang="de-DE" sz="800" dirty="0"/>
              <a:t> Andy, hör mal…</a:t>
            </a:r>
          </a:p>
          <a:p>
            <a:pPr algn="ctr"/>
            <a:r>
              <a:rPr lang="de-DE" sz="800" dirty="0"/>
              <a:t>Der Hund, dessen Nachbar hat…</a:t>
            </a:r>
          </a:p>
          <a:p>
            <a:pPr algn="ctr"/>
            <a:r>
              <a:rPr lang="de-DE" sz="800" dirty="0"/>
              <a:t>…</a:t>
            </a:r>
            <a:r>
              <a:rPr lang="de-DE" sz="800" dirty="0" err="1"/>
              <a:t>ey</a:t>
            </a:r>
            <a:r>
              <a:rPr lang="de-DE" sz="800" dirty="0"/>
              <a:t> weißt du, und dann hat der einfach…</a:t>
            </a:r>
          </a:p>
        </p:txBody>
      </p:sp>
    </p:spTree>
    <p:extLst>
      <p:ext uri="{BB962C8B-B14F-4D97-AF65-F5344CB8AC3E}">
        <p14:creationId xmlns:p14="http://schemas.microsoft.com/office/powerpoint/2010/main" val="23150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Funkgrundsätze</a:t>
            </a: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44A95CC5-45E7-4404-A608-094645220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964788"/>
              </p:ext>
            </p:extLst>
          </p:nvPr>
        </p:nvGraphicFramePr>
        <p:xfrm>
          <a:off x="787143" y="1835623"/>
          <a:ext cx="7569714" cy="457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Ellipse 22">
            <a:extLst>
              <a:ext uri="{FF2B5EF4-FFF2-40B4-BE49-F238E27FC236}">
                <a16:creationId xmlns:a16="http://schemas.microsoft.com/office/drawing/2014/main" id="{2D966C52-9DD3-46F6-9B46-BB9BB9BE3182}"/>
              </a:ext>
            </a:extLst>
          </p:cNvPr>
          <p:cNvSpPr/>
          <p:nvPr/>
        </p:nvSpPr>
        <p:spPr bwMode="auto">
          <a:xfrm>
            <a:off x="3672000" y="3223136"/>
            <a:ext cx="1800000" cy="1800000"/>
          </a:xfrm>
          <a:prstGeom prst="ellipse">
            <a:avLst/>
          </a:prstGeom>
          <a:solidFill>
            <a:srgbClr val="B77785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Funk-disziplin</a:t>
            </a:r>
          </a:p>
        </p:txBody>
      </p:sp>
    </p:spTree>
    <p:extLst>
      <p:ext uri="{BB962C8B-B14F-4D97-AF65-F5344CB8AC3E}">
        <p14:creationId xmlns:p14="http://schemas.microsoft.com/office/powerpoint/2010/main" val="351440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3565624"/>
          </a:xfrm>
        </p:spPr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Funkrufnamen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Kommunikation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Meldungen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TETRA Status Dienst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Gerätekunde</a:t>
            </a:r>
          </a:p>
          <a:p>
            <a:pPr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67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Anruf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720FBAB-2B9F-4EEA-A50F-6C8FCC949C0C}"/>
              </a:ext>
            </a:extLst>
          </p:cNvPr>
          <p:cNvGrpSpPr/>
          <p:nvPr/>
        </p:nvGrpSpPr>
        <p:grpSpPr>
          <a:xfrm>
            <a:off x="685800" y="1988840"/>
            <a:ext cx="7630616" cy="4234207"/>
            <a:chOff x="251520" y="1881153"/>
            <a:chExt cx="8173343" cy="4570479"/>
          </a:xfrm>
        </p:grpSpPr>
        <p:sp>
          <p:nvSpPr>
            <p:cNvPr id="6" name="Freihandform 5"/>
            <p:cNvSpPr/>
            <p:nvPr/>
          </p:nvSpPr>
          <p:spPr>
            <a:xfrm>
              <a:off x="4067944" y="5630933"/>
              <a:ext cx="4356919" cy="820699"/>
            </a:xfrm>
            <a:custGeom>
              <a:avLst/>
              <a:gdLst>
                <a:gd name="connsiteX0" fmla="*/ 0 w 4356919"/>
                <a:gd name="connsiteY0" fmla="*/ 0 h 820699"/>
                <a:gd name="connsiteX1" fmla="*/ 4356919 w 4356919"/>
                <a:gd name="connsiteY1" fmla="*/ 0 h 820699"/>
                <a:gd name="connsiteX2" fmla="*/ 4356919 w 4356919"/>
                <a:gd name="connsiteY2" fmla="*/ 820699 h 820699"/>
                <a:gd name="connsiteX3" fmla="*/ 0 w 4356919"/>
                <a:gd name="connsiteY3" fmla="*/ 820699 h 820699"/>
                <a:gd name="connsiteX4" fmla="*/ 0 w 4356919"/>
                <a:gd name="connsiteY4" fmla="*/ 0 h 82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919" h="820699">
                  <a:moveTo>
                    <a:pt x="0" y="0"/>
                  </a:moveTo>
                  <a:lnTo>
                    <a:pt x="4356919" y="0"/>
                  </a:lnTo>
                  <a:lnTo>
                    <a:pt x="4356919" y="820699"/>
                  </a:lnTo>
                  <a:lnTo>
                    <a:pt x="0" y="8206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kommen“</a:t>
              </a: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067944" y="4381006"/>
              <a:ext cx="4356919" cy="1262237"/>
            </a:xfrm>
            <a:custGeom>
              <a:avLst/>
              <a:gdLst>
                <a:gd name="connsiteX0" fmla="*/ 0 w 4356919"/>
                <a:gd name="connsiteY0" fmla="*/ 442073 h 1262236"/>
                <a:gd name="connsiteX1" fmla="*/ 2020680 w 4356919"/>
                <a:gd name="connsiteY1" fmla="*/ 442073 h 1262236"/>
                <a:gd name="connsiteX2" fmla="*/ 2020680 w 4356919"/>
                <a:gd name="connsiteY2" fmla="*/ 315559 h 1262236"/>
                <a:gd name="connsiteX3" fmla="*/ 1862901 w 4356919"/>
                <a:gd name="connsiteY3" fmla="*/ 315559 h 1262236"/>
                <a:gd name="connsiteX4" fmla="*/ 2178460 w 4356919"/>
                <a:gd name="connsiteY4" fmla="*/ 0 h 1262236"/>
                <a:gd name="connsiteX5" fmla="*/ 2494019 w 4356919"/>
                <a:gd name="connsiteY5" fmla="*/ 315559 h 1262236"/>
                <a:gd name="connsiteX6" fmla="*/ 2336239 w 4356919"/>
                <a:gd name="connsiteY6" fmla="*/ 315559 h 1262236"/>
                <a:gd name="connsiteX7" fmla="*/ 2336239 w 4356919"/>
                <a:gd name="connsiteY7" fmla="*/ 442073 h 1262236"/>
                <a:gd name="connsiteX8" fmla="*/ 4356919 w 4356919"/>
                <a:gd name="connsiteY8" fmla="*/ 442073 h 1262236"/>
                <a:gd name="connsiteX9" fmla="*/ 4356919 w 4356919"/>
                <a:gd name="connsiteY9" fmla="*/ 1262236 h 1262236"/>
                <a:gd name="connsiteX10" fmla="*/ 0 w 4356919"/>
                <a:gd name="connsiteY10" fmla="*/ 1262236 h 1262236"/>
                <a:gd name="connsiteX11" fmla="*/ 0 w 4356919"/>
                <a:gd name="connsiteY11" fmla="*/ 442073 h 126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262236">
                  <a:moveTo>
                    <a:pt x="4356919" y="820163"/>
                  </a:moveTo>
                  <a:lnTo>
                    <a:pt x="2336239" y="820163"/>
                  </a:lnTo>
                  <a:lnTo>
                    <a:pt x="2336239" y="946677"/>
                  </a:lnTo>
                  <a:lnTo>
                    <a:pt x="2494018" y="946677"/>
                  </a:lnTo>
                  <a:lnTo>
                    <a:pt x="2178459" y="1262235"/>
                  </a:lnTo>
                  <a:lnTo>
                    <a:pt x="1862900" y="946677"/>
                  </a:lnTo>
                  <a:lnTo>
                    <a:pt x="2020680" y="946677"/>
                  </a:lnTo>
                  <a:lnTo>
                    <a:pt x="2020680" y="820163"/>
                  </a:lnTo>
                  <a:lnTo>
                    <a:pt x="0" y="820163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8201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8429"/>
                <a:satOff val="1903"/>
                <a:lumOff val="-4510"/>
                <a:alphaOff val="0"/>
              </a:schemeClr>
            </a:fillRef>
            <a:effectRef idx="1">
              <a:schemeClr val="accent3">
                <a:hueOff val="8429"/>
                <a:satOff val="1903"/>
                <a:lumOff val="-451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8" tIns="206249" rIns="206248" bIns="648321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Leitstelle Koblenz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4067944" y="1881153"/>
              <a:ext cx="4356919" cy="1262238"/>
            </a:xfrm>
            <a:custGeom>
              <a:avLst/>
              <a:gdLst>
                <a:gd name="connsiteX0" fmla="*/ 0 w 4356919"/>
                <a:gd name="connsiteY0" fmla="*/ 442073 h 1262236"/>
                <a:gd name="connsiteX1" fmla="*/ 2020680 w 4356919"/>
                <a:gd name="connsiteY1" fmla="*/ 442073 h 1262236"/>
                <a:gd name="connsiteX2" fmla="*/ 2020680 w 4356919"/>
                <a:gd name="connsiteY2" fmla="*/ 315559 h 1262236"/>
                <a:gd name="connsiteX3" fmla="*/ 1862901 w 4356919"/>
                <a:gd name="connsiteY3" fmla="*/ 315559 h 1262236"/>
                <a:gd name="connsiteX4" fmla="*/ 2178460 w 4356919"/>
                <a:gd name="connsiteY4" fmla="*/ 0 h 1262236"/>
                <a:gd name="connsiteX5" fmla="*/ 2494019 w 4356919"/>
                <a:gd name="connsiteY5" fmla="*/ 315559 h 1262236"/>
                <a:gd name="connsiteX6" fmla="*/ 2336239 w 4356919"/>
                <a:gd name="connsiteY6" fmla="*/ 315559 h 1262236"/>
                <a:gd name="connsiteX7" fmla="*/ 2336239 w 4356919"/>
                <a:gd name="connsiteY7" fmla="*/ 442073 h 1262236"/>
                <a:gd name="connsiteX8" fmla="*/ 4356919 w 4356919"/>
                <a:gd name="connsiteY8" fmla="*/ 442073 h 1262236"/>
                <a:gd name="connsiteX9" fmla="*/ 4356919 w 4356919"/>
                <a:gd name="connsiteY9" fmla="*/ 1262236 h 1262236"/>
                <a:gd name="connsiteX10" fmla="*/ 0 w 4356919"/>
                <a:gd name="connsiteY10" fmla="*/ 1262236 h 1262236"/>
                <a:gd name="connsiteX11" fmla="*/ 0 w 4356919"/>
                <a:gd name="connsiteY11" fmla="*/ 442073 h 126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262236">
                  <a:moveTo>
                    <a:pt x="4356919" y="820163"/>
                  </a:moveTo>
                  <a:lnTo>
                    <a:pt x="2336239" y="820163"/>
                  </a:lnTo>
                  <a:lnTo>
                    <a:pt x="2336239" y="946677"/>
                  </a:lnTo>
                  <a:lnTo>
                    <a:pt x="2494018" y="946677"/>
                  </a:lnTo>
                  <a:lnTo>
                    <a:pt x="2178459" y="1262235"/>
                  </a:lnTo>
                  <a:lnTo>
                    <a:pt x="1862900" y="946677"/>
                  </a:lnTo>
                  <a:lnTo>
                    <a:pt x="2020680" y="946677"/>
                  </a:lnTo>
                  <a:lnTo>
                    <a:pt x="2020680" y="820163"/>
                  </a:lnTo>
                  <a:lnTo>
                    <a:pt x="0" y="820163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8201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7" tIns="206248" rIns="206248" bIns="64832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900" kern="1200" dirty="0"/>
                <a:t>„</a:t>
              </a:r>
              <a:r>
                <a:rPr lang="de-DE" kern="1200" dirty="0"/>
                <a:t>Florian Koblenz 01/11-01</a:t>
              </a:r>
            </a:p>
          </p:txBody>
        </p:sp>
        <p:sp>
          <p:nvSpPr>
            <p:cNvPr id="12" name="Pfeil nach rechts 11"/>
            <p:cNvSpPr/>
            <p:nvPr/>
          </p:nvSpPr>
          <p:spPr>
            <a:xfrm rot="10800000" flipH="1" flipV="1">
              <a:off x="251521" y="198884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Rufname der Gegenstelle</a:t>
              </a:r>
            </a:p>
          </p:txBody>
        </p:sp>
        <p:sp>
          <p:nvSpPr>
            <p:cNvPr id="13" name="Pfeil nach rechts 12"/>
            <p:cNvSpPr/>
            <p:nvPr/>
          </p:nvSpPr>
          <p:spPr>
            <a:xfrm rot="10800000" flipH="1" flipV="1">
              <a:off x="251520" y="3212976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„von“</a:t>
              </a:r>
            </a:p>
          </p:txBody>
        </p:sp>
        <p:sp>
          <p:nvSpPr>
            <p:cNvPr id="14" name="Pfeil nach rechts 13"/>
            <p:cNvSpPr/>
            <p:nvPr/>
          </p:nvSpPr>
          <p:spPr>
            <a:xfrm rot="10800000" flipH="1" flipV="1">
              <a:off x="251520" y="450912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Eigener Rufname</a:t>
              </a:r>
            </a:p>
          </p:txBody>
        </p:sp>
        <p:sp>
          <p:nvSpPr>
            <p:cNvPr id="15" name="Pfeil nach rechts 14"/>
            <p:cNvSpPr/>
            <p:nvPr/>
          </p:nvSpPr>
          <p:spPr>
            <a:xfrm rot="10800000" flipH="1" flipV="1">
              <a:off x="251520" y="5676299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„kommen“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067944" y="3140963"/>
              <a:ext cx="4356919" cy="1262237"/>
            </a:xfrm>
            <a:custGeom>
              <a:avLst/>
              <a:gdLst>
                <a:gd name="connsiteX0" fmla="*/ 0 w 4356919"/>
                <a:gd name="connsiteY0" fmla="*/ 442073 h 1262236"/>
                <a:gd name="connsiteX1" fmla="*/ 2020680 w 4356919"/>
                <a:gd name="connsiteY1" fmla="*/ 442073 h 1262236"/>
                <a:gd name="connsiteX2" fmla="*/ 2020680 w 4356919"/>
                <a:gd name="connsiteY2" fmla="*/ 315559 h 1262236"/>
                <a:gd name="connsiteX3" fmla="*/ 1862901 w 4356919"/>
                <a:gd name="connsiteY3" fmla="*/ 315559 h 1262236"/>
                <a:gd name="connsiteX4" fmla="*/ 2178460 w 4356919"/>
                <a:gd name="connsiteY4" fmla="*/ 0 h 1262236"/>
                <a:gd name="connsiteX5" fmla="*/ 2494019 w 4356919"/>
                <a:gd name="connsiteY5" fmla="*/ 315559 h 1262236"/>
                <a:gd name="connsiteX6" fmla="*/ 2336239 w 4356919"/>
                <a:gd name="connsiteY6" fmla="*/ 315559 h 1262236"/>
                <a:gd name="connsiteX7" fmla="*/ 2336239 w 4356919"/>
                <a:gd name="connsiteY7" fmla="*/ 442073 h 1262236"/>
                <a:gd name="connsiteX8" fmla="*/ 4356919 w 4356919"/>
                <a:gd name="connsiteY8" fmla="*/ 442073 h 1262236"/>
                <a:gd name="connsiteX9" fmla="*/ 4356919 w 4356919"/>
                <a:gd name="connsiteY9" fmla="*/ 1262236 h 1262236"/>
                <a:gd name="connsiteX10" fmla="*/ 0 w 4356919"/>
                <a:gd name="connsiteY10" fmla="*/ 1262236 h 1262236"/>
                <a:gd name="connsiteX11" fmla="*/ 0 w 4356919"/>
                <a:gd name="connsiteY11" fmla="*/ 442073 h 126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262236">
                  <a:moveTo>
                    <a:pt x="4356919" y="820163"/>
                  </a:moveTo>
                  <a:lnTo>
                    <a:pt x="2336239" y="820163"/>
                  </a:lnTo>
                  <a:lnTo>
                    <a:pt x="2336239" y="946677"/>
                  </a:lnTo>
                  <a:lnTo>
                    <a:pt x="2494018" y="946677"/>
                  </a:lnTo>
                  <a:lnTo>
                    <a:pt x="2178459" y="1262235"/>
                  </a:lnTo>
                  <a:lnTo>
                    <a:pt x="1862900" y="946677"/>
                  </a:lnTo>
                  <a:lnTo>
                    <a:pt x="2020680" y="946677"/>
                  </a:lnTo>
                  <a:lnTo>
                    <a:pt x="2020680" y="820163"/>
                  </a:lnTo>
                  <a:lnTo>
                    <a:pt x="0" y="820163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8201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6858"/>
                <a:satOff val="3807"/>
                <a:lumOff val="-9019"/>
                <a:alphaOff val="0"/>
              </a:schemeClr>
            </a:fillRef>
            <a:effectRef idx="1">
              <a:schemeClr val="accent3">
                <a:hueOff val="16858"/>
                <a:satOff val="3807"/>
                <a:lumOff val="-901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7" tIns="206249" rIns="206248" bIns="648321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von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14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Anrufantwort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5072B9-5223-4E53-8600-A38C1BD377B7}"/>
              </a:ext>
            </a:extLst>
          </p:cNvPr>
          <p:cNvGrpSpPr/>
          <p:nvPr/>
        </p:nvGrpSpPr>
        <p:grpSpPr>
          <a:xfrm>
            <a:off x="691225" y="2132856"/>
            <a:ext cx="7337158" cy="3816424"/>
            <a:chOff x="251520" y="1845637"/>
            <a:chExt cx="8248192" cy="4606735"/>
          </a:xfrm>
        </p:grpSpPr>
        <p:sp>
          <p:nvSpPr>
            <p:cNvPr id="8" name="Freihandform 7"/>
            <p:cNvSpPr/>
            <p:nvPr/>
          </p:nvSpPr>
          <p:spPr>
            <a:xfrm>
              <a:off x="4067944" y="5313783"/>
              <a:ext cx="4431768" cy="1138589"/>
            </a:xfrm>
            <a:custGeom>
              <a:avLst/>
              <a:gdLst>
                <a:gd name="connsiteX0" fmla="*/ 0 w 4356919"/>
                <a:gd name="connsiteY0" fmla="*/ 0 h 1138589"/>
                <a:gd name="connsiteX1" fmla="*/ 4356919 w 4356919"/>
                <a:gd name="connsiteY1" fmla="*/ 0 h 1138589"/>
                <a:gd name="connsiteX2" fmla="*/ 4356919 w 4356919"/>
                <a:gd name="connsiteY2" fmla="*/ 1138589 h 1138589"/>
                <a:gd name="connsiteX3" fmla="*/ 0 w 4356919"/>
                <a:gd name="connsiteY3" fmla="*/ 1138589 h 1138589"/>
                <a:gd name="connsiteX4" fmla="*/ 0 w 4356919"/>
                <a:gd name="connsiteY4" fmla="*/ 0 h 113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919" h="1138589">
                  <a:moveTo>
                    <a:pt x="0" y="0"/>
                  </a:moveTo>
                  <a:lnTo>
                    <a:pt x="4356919" y="0"/>
                  </a:lnTo>
                  <a:lnTo>
                    <a:pt x="4356919" y="1138589"/>
                  </a:lnTo>
                  <a:lnTo>
                    <a:pt x="0" y="113858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kommen“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4067943" y="3579710"/>
              <a:ext cx="4431769" cy="1751152"/>
            </a:xfrm>
            <a:custGeom>
              <a:avLst/>
              <a:gdLst>
                <a:gd name="connsiteX0" fmla="*/ 0 w 4356919"/>
                <a:gd name="connsiteY0" fmla="*/ 613306 h 1751151"/>
                <a:gd name="connsiteX1" fmla="*/ 1959566 w 4356919"/>
                <a:gd name="connsiteY1" fmla="*/ 613306 h 1751151"/>
                <a:gd name="connsiteX2" fmla="*/ 1959566 w 4356919"/>
                <a:gd name="connsiteY2" fmla="*/ 437788 h 1751151"/>
                <a:gd name="connsiteX3" fmla="*/ 1740672 w 4356919"/>
                <a:gd name="connsiteY3" fmla="*/ 437788 h 1751151"/>
                <a:gd name="connsiteX4" fmla="*/ 2178460 w 4356919"/>
                <a:gd name="connsiteY4" fmla="*/ 0 h 1751151"/>
                <a:gd name="connsiteX5" fmla="*/ 2616247 w 4356919"/>
                <a:gd name="connsiteY5" fmla="*/ 437788 h 1751151"/>
                <a:gd name="connsiteX6" fmla="*/ 2397353 w 4356919"/>
                <a:gd name="connsiteY6" fmla="*/ 437788 h 1751151"/>
                <a:gd name="connsiteX7" fmla="*/ 2397353 w 4356919"/>
                <a:gd name="connsiteY7" fmla="*/ 613306 h 1751151"/>
                <a:gd name="connsiteX8" fmla="*/ 4356919 w 4356919"/>
                <a:gd name="connsiteY8" fmla="*/ 613306 h 1751151"/>
                <a:gd name="connsiteX9" fmla="*/ 4356919 w 4356919"/>
                <a:gd name="connsiteY9" fmla="*/ 1751151 h 1751151"/>
                <a:gd name="connsiteX10" fmla="*/ 0 w 4356919"/>
                <a:gd name="connsiteY10" fmla="*/ 1751151 h 1751151"/>
                <a:gd name="connsiteX11" fmla="*/ 0 w 4356919"/>
                <a:gd name="connsiteY11" fmla="*/ 613306 h 175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751151">
                  <a:moveTo>
                    <a:pt x="4356919" y="1137845"/>
                  </a:moveTo>
                  <a:lnTo>
                    <a:pt x="2397353" y="1137845"/>
                  </a:lnTo>
                  <a:lnTo>
                    <a:pt x="2397353" y="1313363"/>
                  </a:lnTo>
                  <a:lnTo>
                    <a:pt x="2616247" y="1313363"/>
                  </a:lnTo>
                  <a:lnTo>
                    <a:pt x="2178459" y="1751150"/>
                  </a:lnTo>
                  <a:lnTo>
                    <a:pt x="1740672" y="1313363"/>
                  </a:lnTo>
                  <a:lnTo>
                    <a:pt x="1959566" y="1313363"/>
                  </a:lnTo>
                  <a:lnTo>
                    <a:pt x="1959566" y="1137845"/>
                  </a:lnTo>
                  <a:lnTo>
                    <a:pt x="0" y="1137845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113784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2643"/>
                <a:satOff val="2855"/>
                <a:lumOff val="-6764"/>
                <a:alphaOff val="0"/>
              </a:schemeClr>
            </a:fillRef>
            <a:effectRef idx="1">
              <a:schemeClr val="accent3">
                <a:hueOff val="12643"/>
                <a:satOff val="2855"/>
                <a:lumOff val="-676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6031" tIns="256033" rIns="256032" bIns="86933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Florian Koblenz 0</a:t>
              </a:r>
              <a:r>
                <a:rPr lang="de-DE" dirty="0"/>
                <a:t>1/11-01</a:t>
              </a:r>
              <a:endParaRPr lang="de-DE" kern="1200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4067944" y="1845637"/>
              <a:ext cx="4431768" cy="1751153"/>
            </a:xfrm>
            <a:custGeom>
              <a:avLst/>
              <a:gdLst>
                <a:gd name="connsiteX0" fmla="*/ 0 w 4356919"/>
                <a:gd name="connsiteY0" fmla="*/ 613306 h 1751151"/>
                <a:gd name="connsiteX1" fmla="*/ 1959566 w 4356919"/>
                <a:gd name="connsiteY1" fmla="*/ 613306 h 1751151"/>
                <a:gd name="connsiteX2" fmla="*/ 1959566 w 4356919"/>
                <a:gd name="connsiteY2" fmla="*/ 437788 h 1751151"/>
                <a:gd name="connsiteX3" fmla="*/ 1740672 w 4356919"/>
                <a:gd name="connsiteY3" fmla="*/ 437788 h 1751151"/>
                <a:gd name="connsiteX4" fmla="*/ 2178460 w 4356919"/>
                <a:gd name="connsiteY4" fmla="*/ 0 h 1751151"/>
                <a:gd name="connsiteX5" fmla="*/ 2616247 w 4356919"/>
                <a:gd name="connsiteY5" fmla="*/ 437788 h 1751151"/>
                <a:gd name="connsiteX6" fmla="*/ 2397353 w 4356919"/>
                <a:gd name="connsiteY6" fmla="*/ 437788 h 1751151"/>
                <a:gd name="connsiteX7" fmla="*/ 2397353 w 4356919"/>
                <a:gd name="connsiteY7" fmla="*/ 613306 h 1751151"/>
                <a:gd name="connsiteX8" fmla="*/ 4356919 w 4356919"/>
                <a:gd name="connsiteY8" fmla="*/ 613306 h 1751151"/>
                <a:gd name="connsiteX9" fmla="*/ 4356919 w 4356919"/>
                <a:gd name="connsiteY9" fmla="*/ 1751151 h 1751151"/>
                <a:gd name="connsiteX10" fmla="*/ 0 w 4356919"/>
                <a:gd name="connsiteY10" fmla="*/ 1751151 h 1751151"/>
                <a:gd name="connsiteX11" fmla="*/ 0 w 4356919"/>
                <a:gd name="connsiteY11" fmla="*/ 613306 h 175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751151">
                  <a:moveTo>
                    <a:pt x="4356919" y="1137845"/>
                  </a:moveTo>
                  <a:lnTo>
                    <a:pt x="2397353" y="1137845"/>
                  </a:lnTo>
                  <a:lnTo>
                    <a:pt x="2397353" y="1313363"/>
                  </a:lnTo>
                  <a:lnTo>
                    <a:pt x="2616247" y="1313363"/>
                  </a:lnTo>
                  <a:lnTo>
                    <a:pt x="2178459" y="1751150"/>
                  </a:lnTo>
                  <a:lnTo>
                    <a:pt x="1740672" y="1313363"/>
                  </a:lnTo>
                  <a:lnTo>
                    <a:pt x="1959566" y="1313363"/>
                  </a:lnTo>
                  <a:lnTo>
                    <a:pt x="1959566" y="1137845"/>
                  </a:lnTo>
                  <a:lnTo>
                    <a:pt x="0" y="1137845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113784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6031" tIns="256033" rIns="256032" bIns="86933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„Hier</a:t>
              </a:r>
            </a:p>
          </p:txBody>
        </p:sp>
        <p:sp>
          <p:nvSpPr>
            <p:cNvPr id="5" name="Pfeil nach rechts 4"/>
            <p:cNvSpPr/>
            <p:nvPr/>
          </p:nvSpPr>
          <p:spPr>
            <a:xfrm rot="10800000" flipH="1" flipV="1">
              <a:off x="251521" y="198884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„Hier“</a:t>
              </a:r>
            </a:p>
          </p:txBody>
        </p:sp>
        <p:sp>
          <p:nvSpPr>
            <p:cNvPr id="6" name="Pfeil nach rechts 5"/>
            <p:cNvSpPr/>
            <p:nvPr/>
          </p:nvSpPr>
          <p:spPr>
            <a:xfrm rot="10800000" flipH="1" flipV="1">
              <a:off x="251520" y="378904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Eigener Rufname</a:t>
              </a:r>
            </a:p>
          </p:txBody>
        </p:sp>
        <p:sp>
          <p:nvSpPr>
            <p:cNvPr id="7" name="Pfeil nach rechts 6"/>
            <p:cNvSpPr/>
            <p:nvPr/>
          </p:nvSpPr>
          <p:spPr>
            <a:xfrm rot="10800000" flipH="1" flipV="1">
              <a:off x="251520" y="5517232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„kommen“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361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Sammelruf und Durchsage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1185016-8E46-4A14-A90F-57F85A18AF9E}"/>
              </a:ext>
            </a:extLst>
          </p:cNvPr>
          <p:cNvGrpSpPr/>
          <p:nvPr/>
        </p:nvGrpSpPr>
        <p:grpSpPr>
          <a:xfrm>
            <a:off x="685800" y="1988840"/>
            <a:ext cx="7488832" cy="4320481"/>
            <a:chOff x="755576" y="1844823"/>
            <a:chExt cx="7669288" cy="4608513"/>
          </a:xfrm>
        </p:grpSpPr>
        <p:sp>
          <p:nvSpPr>
            <p:cNvPr id="5" name="Freihandform 4"/>
            <p:cNvSpPr/>
            <p:nvPr/>
          </p:nvSpPr>
          <p:spPr>
            <a:xfrm>
              <a:off x="4572000" y="5671222"/>
              <a:ext cx="3852863" cy="781662"/>
            </a:xfrm>
            <a:custGeom>
              <a:avLst/>
              <a:gdLst>
                <a:gd name="connsiteX0" fmla="*/ 0 w 3852863"/>
                <a:gd name="connsiteY0" fmla="*/ 0 h 781662"/>
                <a:gd name="connsiteX1" fmla="*/ 3852863 w 3852863"/>
                <a:gd name="connsiteY1" fmla="*/ 0 h 781662"/>
                <a:gd name="connsiteX2" fmla="*/ 3852863 w 3852863"/>
                <a:gd name="connsiteY2" fmla="*/ 781662 h 781662"/>
                <a:gd name="connsiteX3" fmla="*/ 0 w 3852863"/>
                <a:gd name="connsiteY3" fmla="*/ 781662 h 781662"/>
                <a:gd name="connsiteX4" fmla="*/ 0 w 3852863"/>
                <a:gd name="connsiteY4" fmla="*/ 0 h 7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863" h="781662">
                  <a:moveTo>
                    <a:pt x="0" y="0"/>
                  </a:moveTo>
                  <a:lnTo>
                    <a:pt x="3852863" y="0"/>
                  </a:lnTo>
                  <a:lnTo>
                    <a:pt x="3852863" y="781662"/>
                  </a:lnTo>
                  <a:lnTo>
                    <a:pt x="0" y="7816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05/44-01, kommen.“</a:t>
              </a:r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4572000" y="4625684"/>
              <a:ext cx="3852863" cy="1064899"/>
            </a:xfrm>
            <a:custGeom>
              <a:avLst/>
              <a:gdLst>
                <a:gd name="connsiteX0" fmla="*/ 0 w 3852863"/>
                <a:gd name="connsiteY0" fmla="*/ 372959 h 1064898"/>
                <a:gd name="connsiteX1" fmla="*/ 1793319 w 3852863"/>
                <a:gd name="connsiteY1" fmla="*/ 372959 h 1064898"/>
                <a:gd name="connsiteX2" fmla="*/ 1793319 w 3852863"/>
                <a:gd name="connsiteY2" fmla="*/ 266225 h 1064898"/>
                <a:gd name="connsiteX3" fmla="*/ 1660207 w 3852863"/>
                <a:gd name="connsiteY3" fmla="*/ 266225 h 1064898"/>
                <a:gd name="connsiteX4" fmla="*/ 1926432 w 3852863"/>
                <a:gd name="connsiteY4" fmla="*/ 0 h 1064898"/>
                <a:gd name="connsiteX5" fmla="*/ 2192656 w 3852863"/>
                <a:gd name="connsiteY5" fmla="*/ 266225 h 1064898"/>
                <a:gd name="connsiteX6" fmla="*/ 2059544 w 3852863"/>
                <a:gd name="connsiteY6" fmla="*/ 266225 h 1064898"/>
                <a:gd name="connsiteX7" fmla="*/ 2059544 w 3852863"/>
                <a:gd name="connsiteY7" fmla="*/ 372959 h 1064898"/>
                <a:gd name="connsiteX8" fmla="*/ 3852863 w 3852863"/>
                <a:gd name="connsiteY8" fmla="*/ 372959 h 1064898"/>
                <a:gd name="connsiteX9" fmla="*/ 3852863 w 3852863"/>
                <a:gd name="connsiteY9" fmla="*/ 1064898 h 1064898"/>
                <a:gd name="connsiteX10" fmla="*/ 0 w 3852863"/>
                <a:gd name="connsiteY10" fmla="*/ 1064898 h 1064898"/>
                <a:gd name="connsiteX11" fmla="*/ 0 w 3852863"/>
                <a:gd name="connsiteY11" fmla="*/ 372959 h 10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1064898">
                  <a:moveTo>
                    <a:pt x="3852863" y="691939"/>
                  </a:moveTo>
                  <a:lnTo>
                    <a:pt x="2059544" y="691939"/>
                  </a:lnTo>
                  <a:lnTo>
                    <a:pt x="2059544" y="798673"/>
                  </a:lnTo>
                  <a:lnTo>
                    <a:pt x="2192656" y="798673"/>
                  </a:lnTo>
                  <a:lnTo>
                    <a:pt x="1926431" y="1064897"/>
                  </a:lnTo>
                  <a:lnTo>
                    <a:pt x="1660207" y="798673"/>
                  </a:lnTo>
                  <a:lnTo>
                    <a:pt x="1793319" y="798673"/>
                  </a:lnTo>
                  <a:lnTo>
                    <a:pt x="1793319" y="691939"/>
                  </a:lnTo>
                  <a:lnTo>
                    <a:pt x="0" y="691939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69193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8429"/>
                <a:satOff val="1903"/>
                <a:lumOff val="-4510"/>
                <a:alphaOff val="0"/>
              </a:schemeClr>
            </a:fillRef>
            <a:effectRef idx="1">
              <a:schemeClr val="accent3">
                <a:hueOff val="8429"/>
                <a:satOff val="1903"/>
                <a:lumOff val="-451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0" bIns="47963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„Florian Koblenz  05/44-01,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kommen.“</a:t>
              </a: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572000" y="3845772"/>
              <a:ext cx="3852864" cy="799275"/>
            </a:xfrm>
            <a:custGeom>
              <a:avLst/>
              <a:gdLst>
                <a:gd name="connsiteX0" fmla="*/ 0 w 3852863"/>
                <a:gd name="connsiteY0" fmla="*/ 279930 h 799274"/>
                <a:gd name="connsiteX1" fmla="*/ 1826522 w 3852863"/>
                <a:gd name="connsiteY1" fmla="*/ 279930 h 799274"/>
                <a:gd name="connsiteX2" fmla="*/ 1826522 w 3852863"/>
                <a:gd name="connsiteY2" fmla="*/ 199819 h 799274"/>
                <a:gd name="connsiteX3" fmla="*/ 1726613 w 3852863"/>
                <a:gd name="connsiteY3" fmla="*/ 199819 h 799274"/>
                <a:gd name="connsiteX4" fmla="*/ 1926432 w 3852863"/>
                <a:gd name="connsiteY4" fmla="*/ 0 h 799274"/>
                <a:gd name="connsiteX5" fmla="*/ 2126250 w 3852863"/>
                <a:gd name="connsiteY5" fmla="*/ 199819 h 799274"/>
                <a:gd name="connsiteX6" fmla="*/ 2026341 w 3852863"/>
                <a:gd name="connsiteY6" fmla="*/ 199819 h 799274"/>
                <a:gd name="connsiteX7" fmla="*/ 2026341 w 3852863"/>
                <a:gd name="connsiteY7" fmla="*/ 279930 h 799274"/>
                <a:gd name="connsiteX8" fmla="*/ 3852863 w 3852863"/>
                <a:gd name="connsiteY8" fmla="*/ 279930 h 799274"/>
                <a:gd name="connsiteX9" fmla="*/ 3852863 w 3852863"/>
                <a:gd name="connsiteY9" fmla="*/ 799274 h 799274"/>
                <a:gd name="connsiteX10" fmla="*/ 0 w 3852863"/>
                <a:gd name="connsiteY10" fmla="*/ 799274 h 799274"/>
                <a:gd name="connsiteX11" fmla="*/ 0 w 3852863"/>
                <a:gd name="connsiteY11" fmla="*/ 279930 h 79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799274">
                  <a:moveTo>
                    <a:pt x="3852863" y="519344"/>
                  </a:moveTo>
                  <a:lnTo>
                    <a:pt x="2026341" y="519344"/>
                  </a:lnTo>
                  <a:lnTo>
                    <a:pt x="2026341" y="599455"/>
                  </a:lnTo>
                  <a:lnTo>
                    <a:pt x="2126250" y="599455"/>
                  </a:lnTo>
                  <a:lnTo>
                    <a:pt x="1926431" y="799273"/>
                  </a:lnTo>
                  <a:lnTo>
                    <a:pt x="1726613" y="599455"/>
                  </a:lnTo>
                  <a:lnTo>
                    <a:pt x="1826522" y="599455"/>
                  </a:lnTo>
                  <a:lnTo>
                    <a:pt x="1826522" y="519344"/>
                  </a:lnTo>
                  <a:lnTo>
                    <a:pt x="0" y="5193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5193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6858"/>
                <a:satOff val="3807"/>
                <a:lumOff val="-9019"/>
                <a:alphaOff val="0"/>
              </a:schemeClr>
            </a:fillRef>
            <a:effectRef idx="1">
              <a:schemeClr val="accent3">
                <a:hueOff val="16858"/>
                <a:satOff val="3807"/>
                <a:lumOff val="-901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38661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01/11-01, kommen.“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572000" y="1879902"/>
              <a:ext cx="3852864" cy="1985233"/>
            </a:xfrm>
            <a:custGeom>
              <a:avLst/>
              <a:gdLst>
                <a:gd name="connsiteX0" fmla="*/ 0 w 3852863"/>
                <a:gd name="connsiteY0" fmla="*/ 695287 h 1985231"/>
                <a:gd name="connsiteX1" fmla="*/ 1678278 w 3852863"/>
                <a:gd name="connsiteY1" fmla="*/ 695287 h 1985231"/>
                <a:gd name="connsiteX2" fmla="*/ 1678278 w 3852863"/>
                <a:gd name="connsiteY2" fmla="*/ 496308 h 1985231"/>
                <a:gd name="connsiteX3" fmla="*/ 1430124 w 3852863"/>
                <a:gd name="connsiteY3" fmla="*/ 496308 h 1985231"/>
                <a:gd name="connsiteX4" fmla="*/ 1926432 w 3852863"/>
                <a:gd name="connsiteY4" fmla="*/ 0 h 1985231"/>
                <a:gd name="connsiteX5" fmla="*/ 2422739 w 3852863"/>
                <a:gd name="connsiteY5" fmla="*/ 496308 h 1985231"/>
                <a:gd name="connsiteX6" fmla="*/ 2174585 w 3852863"/>
                <a:gd name="connsiteY6" fmla="*/ 496308 h 1985231"/>
                <a:gd name="connsiteX7" fmla="*/ 2174585 w 3852863"/>
                <a:gd name="connsiteY7" fmla="*/ 695287 h 1985231"/>
                <a:gd name="connsiteX8" fmla="*/ 3852863 w 3852863"/>
                <a:gd name="connsiteY8" fmla="*/ 695287 h 1985231"/>
                <a:gd name="connsiteX9" fmla="*/ 3852863 w 3852863"/>
                <a:gd name="connsiteY9" fmla="*/ 1985231 h 1985231"/>
                <a:gd name="connsiteX10" fmla="*/ 0 w 3852863"/>
                <a:gd name="connsiteY10" fmla="*/ 1985231 h 1985231"/>
                <a:gd name="connsiteX11" fmla="*/ 0 w 3852863"/>
                <a:gd name="connsiteY11" fmla="*/ 695287 h 198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1985231">
                  <a:moveTo>
                    <a:pt x="3852863" y="1289944"/>
                  </a:moveTo>
                  <a:lnTo>
                    <a:pt x="2174585" y="1289944"/>
                  </a:lnTo>
                  <a:lnTo>
                    <a:pt x="2174585" y="1488923"/>
                  </a:lnTo>
                  <a:lnTo>
                    <a:pt x="2422739" y="1488923"/>
                  </a:lnTo>
                  <a:lnTo>
                    <a:pt x="1926431" y="1985230"/>
                  </a:lnTo>
                  <a:lnTo>
                    <a:pt x="1430124" y="1488923"/>
                  </a:lnTo>
                  <a:lnTo>
                    <a:pt x="1678278" y="1488923"/>
                  </a:lnTo>
                  <a:lnTo>
                    <a:pt x="1678278" y="1289944"/>
                  </a:lnTo>
                  <a:lnTo>
                    <a:pt x="0" y="12899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12899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80196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Leitstelle Koblenz,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an Alle,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Florian Koblenz 01/11-01,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Kommen.“</a:t>
              </a:r>
            </a:p>
          </p:txBody>
        </p:sp>
        <p:sp>
          <p:nvSpPr>
            <p:cNvPr id="10" name="Pfeil nach rechts 9"/>
            <p:cNvSpPr/>
            <p:nvPr/>
          </p:nvSpPr>
          <p:spPr>
            <a:xfrm flipV="1">
              <a:off x="3851920" y="2204864"/>
              <a:ext cx="720080" cy="64807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uppieren 10"/>
            <p:cNvGrpSpPr/>
            <p:nvPr/>
          </p:nvGrpSpPr>
          <p:grpSpPr>
            <a:xfrm>
              <a:off x="755576" y="3861048"/>
              <a:ext cx="3078000" cy="504631"/>
              <a:chOff x="10818" y="1872215"/>
              <a:chExt cx="3078000" cy="504631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Abgerundetes Rechteck 11"/>
              <p:cNvSpPr/>
              <p:nvPr/>
            </p:nvSpPr>
            <p:spPr>
              <a:xfrm>
                <a:off x="10818" y="1872215"/>
                <a:ext cx="3078000" cy="50463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3" name="Abgerundetes Rechteck 4"/>
              <p:cNvSpPr/>
              <p:nvPr/>
            </p:nvSpPr>
            <p:spPr>
              <a:xfrm>
                <a:off x="35452" y="1896849"/>
                <a:ext cx="3028732" cy="4553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Anrufantwort</a:t>
                </a:r>
              </a:p>
            </p:txBody>
          </p:sp>
        </p:grpSp>
        <p:sp>
          <p:nvSpPr>
            <p:cNvPr id="20" name="Pfeil nach rechts 19"/>
            <p:cNvSpPr/>
            <p:nvPr/>
          </p:nvSpPr>
          <p:spPr>
            <a:xfrm flipV="1">
              <a:off x="3851920" y="3933056"/>
              <a:ext cx="713173" cy="36431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feil nach rechts 20"/>
            <p:cNvSpPr/>
            <p:nvPr/>
          </p:nvSpPr>
          <p:spPr>
            <a:xfrm flipV="1">
              <a:off x="3851920" y="5805264"/>
              <a:ext cx="713173" cy="50833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uppieren 21"/>
            <p:cNvGrpSpPr/>
            <p:nvPr/>
          </p:nvGrpSpPr>
          <p:grpSpPr>
            <a:xfrm>
              <a:off x="755576" y="5661248"/>
              <a:ext cx="3078000" cy="792088"/>
              <a:chOff x="0" y="3726259"/>
              <a:chExt cx="3078000" cy="882252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Abgerundetes Rechteck 22"/>
              <p:cNvSpPr/>
              <p:nvPr/>
            </p:nvSpPr>
            <p:spPr>
              <a:xfrm>
                <a:off x="0" y="3726259"/>
                <a:ext cx="3078000" cy="882252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4" name="Abgerundetes Rechteck 4"/>
              <p:cNvSpPr/>
              <p:nvPr/>
            </p:nvSpPr>
            <p:spPr>
              <a:xfrm>
                <a:off x="43068" y="3769327"/>
                <a:ext cx="2991864" cy="7961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Anrufantwort</a:t>
                </a:r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755576" y="4653136"/>
              <a:ext cx="3078000" cy="632758"/>
              <a:chOff x="0" y="2808298"/>
              <a:chExt cx="3078000" cy="632758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Abgerundetes Rechteck 25"/>
              <p:cNvSpPr/>
              <p:nvPr/>
            </p:nvSpPr>
            <p:spPr>
              <a:xfrm>
                <a:off x="0" y="2808298"/>
                <a:ext cx="3078000" cy="632758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7" name="Abgerundetes Rechteck 4"/>
              <p:cNvSpPr/>
              <p:nvPr/>
            </p:nvSpPr>
            <p:spPr>
              <a:xfrm>
                <a:off x="30889" y="2839187"/>
                <a:ext cx="3016222" cy="5709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Rufname der zweiten Gegenstelle,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„kommen“.</a:t>
                </a:r>
              </a:p>
            </p:txBody>
          </p:sp>
        </p:grpSp>
        <p:sp>
          <p:nvSpPr>
            <p:cNvPr id="28" name="Pfeil nach rechts 27"/>
            <p:cNvSpPr/>
            <p:nvPr/>
          </p:nvSpPr>
          <p:spPr>
            <a:xfrm>
              <a:off x="3851920" y="4725144"/>
              <a:ext cx="713173" cy="43204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0" name="Gruppieren 29"/>
            <p:cNvGrpSpPr/>
            <p:nvPr/>
          </p:nvGrpSpPr>
          <p:grpSpPr>
            <a:xfrm>
              <a:off x="755576" y="1844823"/>
              <a:ext cx="3079588" cy="1368153"/>
              <a:chOff x="601" y="592"/>
              <a:chExt cx="3079588" cy="1413147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Abgerundetes Rechteck 30"/>
              <p:cNvSpPr/>
              <p:nvPr/>
            </p:nvSpPr>
            <p:spPr>
              <a:xfrm>
                <a:off x="601" y="592"/>
                <a:ext cx="3079588" cy="141314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2" name="Abgerundetes Rechteck 4"/>
              <p:cNvSpPr/>
              <p:nvPr/>
            </p:nvSpPr>
            <p:spPr>
              <a:xfrm>
                <a:off x="69585" y="69576"/>
                <a:ext cx="2941620" cy="1275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„Hier“,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Eigener Rufname,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„an Alle“,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Rufname der ersten Gegenstelle,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„kommen“.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157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Sammelruf und Durchsage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1185016-8E46-4A14-A90F-57F85A18AF9E}"/>
              </a:ext>
            </a:extLst>
          </p:cNvPr>
          <p:cNvGrpSpPr/>
          <p:nvPr/>
        </p:nvGrpSpPr>
        <p:grpSpPr>
          <a:xfrm>
            <a:off x="685800" y="1988840"/>
            <a:ext cx="7488832" cy="3384378"/>
            <a:chOff x="755576" y="1844823"/>
            <a:chExt cx="7669288" cy="3610002"/>
          </a:xfrm>
        </p:grpSpPr>
        <p:sp>
          <p:nvSpPr>
            <p:cNvPr id="5" name="Freihandform 4"/>
            <p:cNvSpPr/>
            <p:nvPr/>
          </p:nvSpPr>
          <p:spPr>
            <a:xfrm>
              <a:off x="4572000" y="4673163"/>
              <a:ext cx="3852863" cy="781662"/>
            </a:xfrm>
            <a:custGeom>
              <a:avLst/>
              <a:gdLst>
                <a:gd name="connsiteX0" fmla="*/ 0 w 3852863"/>
                <a:gd name="connsiteY0" fmla="*/ 0 h 781662"/>
                <a:gd name="connsiteX1" fmla="*/ 3852863 w 3852863"/>
                <a:gd name="connsiteY1" fmla="*/ 0 h 781662"/>
                <a:gd name="connsiteX2" fmla="*/ 3852863 w 3852863"/>
                <a:gd name="connsiteY2" fmla="*/ 781662 h 781662"/>
                <a:gd name="connsiteX3" fmla="*/ 0 w 3852863"/>
                <a:gd name="connsiteY3" fmla="*/ 781662 h 781662"/>
                <a:gd name="connsiteX4" fmla="*/ 0 w 3852863"/>
                <a:gd name="connsiteY4" fmla="*/ 0 h 7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863" h="781662">
                  <a:moveTo>
                    <a:pt x="0" y="0"/>
                  </a:moveTo>
                  <a:lnTo>
                    <a:pt x="3852863" y="0"/>
                  </a:lnTo>
                  <a:lnTo>
                    <a:pt x="3852863" y="781662"/>
                  </a:lnTo>
                  <a:lnTo>
                    <a:pt x="0" y="7816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05/44-01 </a:t>
              </a:r>
              <a:r>
                <a:rPr lang="de-DE" sz="1500" dirty="0"/>
                <a:t>verstanden, Ende</a:t>
              </a:r>
              <a:r>
                <a:rPr lang="de-DE" sz="1500" kern="1200" dirty="0"/>
                <a:t>.“</a:t>
              </a: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572000" y="3845772"/>
              <a:ext cx="3852864" cy="799275"/>
            </a:xfrm>
            <a:custGeom>
              <a:avLst/>
              <a:gdLst>
                <a:gd name="connsiteX0" fmla="*/ 0 w 3852863"/>
                <a:gd name="connsiteY0" fmla="*/ 279930 h 799274"/>
                <a:gd name="connsiteX1" fmla="*/ 1826522 w 3852863"/>
                <a:gd name="connsiteY1" fmla="*/ 279930 h 799274"/>
                <a:gd name="connsiteX2" fmla="*/ 1826522 w 3852863"/>
                <a:gd name="connsiteY2" fmla="*/ 199819 h 799274"/>
                <a:gd name="connsiteX3" fmla="*/ 1726613 w 3852863"/>
                <a:gd name="connsiteY3" fmla="*/ 199819 h 799274"/>
                <a:gd name="connsiteX4" fmla="*/ 1926432 w 3852863"/>
                <a:gd name="connsiteY4" fmla="*/ 0 h 799274"/>
                <a:gd name="connsiteX5" fmla="*/ 2126250 w 3852863"/>
                <a:gd name="connsiteY5" fmla="*/ 199819 h 799274"/>
                <a:gd name="connsiteX6" fmla="*/ 2026341 w 3852863"/>
                <a:gd name="connsiteY6" fmla="*/ 199819 h 799274"/>
                <a:gd name="connsiteX7" fmla="*/ 2026341 w 3852863"/>
                <a:gd name="connsiteY7" fmla="*/ 279930 h 799274"/>
                <a:gd name="connsiteX8" fmla="*/ 3852863 w 3852863"/>
                <a:gd name="connsiteY8" fmla="*/ 279930 h 799274"/>
                <a:gd name="connsiteX9" fmla="*/ 3852863 w 3852863"/>
                <a:gd name="connsiteY9" fmla="*/ 799274 h 799274"/>
                <a:gd name="connsiteX10" fmla="*/ 0 w 3852863"/>
                <a:gd name="connsiteY10" fmla="*/ 799274 h 799274"/>
                <a:gd name="connsiteX11" fmla="*/ 0 w 3852863"/>
                <a:gd name="connsiteY11" fmla="*/ 279930 h 79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799274">
                  <a:moveTo>
                    <a:pt x="3852863" y="519344"/>
                  </a:moveTo>
                  <a:lnTo>
                    <a:pt x="2026341" y="519344"/>
                  </a:lnTo>
                  <a:lnTo>
                    <a:pt x="2026341" y="599455"/>
                  </a:lnTo>
                  <a:lnTo>
                    <a:pt x="2126250" y="599455"/>
                  </a:lnTo>
                  <a:lnTo>
                    <a:pt x="1926431" y="799273"/>
                  </a:lnTo>
                  <a:lnTo>
                    <a:pt x="1726613" y="599455"/>
                  </a:lnTo>
                  <a:lnTo>
                    <a:pt x="1826522" y="599455"/>
                  </a:lnTo>
                  <a:lnTo>
                    <a:pt x="1826522" y="519344"/>
                  </a:lnTo>
                  <a:lnTo>
                    <a:pt x="0" y="5193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5193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6858"/>
                <a:satOff val="3807"/>
                <a:lumOff val="-9019"/>
                <a:alphaOff val="0"/>
              </a:schemeClr>
            </a:fillRef>
            <a:effectRef idx="1">
              <a:schemeClr val="accent3">
                <a:hueOff val="16858"/>
                <a:satOff val="3807"/>
                <a:lumOff val="-901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38661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01/11-01</a:t>
              </a:r>
              <a:r>
                <a:rPr lang="de-DE" sz="1500" dirty="0"/>
                <a:t> verstanden, Ende</a:t>
              </a:r>
              <a:r>
                <a:rPr lang="de-DE" sz="1500" kern="1200" dirty="0"/>
                <a:t>.“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572000" y="1879902"/>
              <a:ext cx="3852864" cy="1985233"/>
            </a:xfrm>
            <a:custGeom>
              <a:avLst/>
              <a:gdLst>
                <a:gd name="connsiteX0" fmla="*/ 0 w 3852863"/>
                <a:gd name="connsiteY0" fmla="*/ 695287 h 1985231"/>
                <a:gd name="connsiteX1" fmla="*/ 1678278 w 3852863"/>
                <a:gd name="connsiteY1" fmla="*/ 695287 h 1985231"/>
                <a:gd name="connsiteX2" fmla="*/ 1678278 w 3852863"/>
                <a:gd name="connsiteY2" fmla="*/ 496308 h 1985231"/>
                <a:gd name="connsiteX3" fmla="*/ 1430124 w 3852863"/>
                <a:gd name="connsiteY3" fmla="*/ 496308 h 1985231"/>
                <a:gd name="connsiteX4" fmla="*/ 1926432 w 3852863"/>
                <a:gd name="connsiteY4" fmla="*/ 0 h 1985231"/>
                <a:gd name="connsiteX5" fmla="*/ 2422739 w 3852863"/>
                <a:gd name="connsiteY5" fmla="*/ 496308 h 1985231"/>
                <a:gd name="connsiteX6" fmla="*/ 2174585 w 3852863"/>
                <a:gd name="connsiteY6" fmla="*/ 496308 h 1985231"/>
                <a:gd name="connsiteX7" fmla="*/ 2174585 w 3852863"/>
                <a:gd name="connsiteY7" fmla="*/ 695287 h 1985231"/>
                <a:gd name="connsiteX8" fmla="*/ 3852863 w 3852863"/>
                <a:gd name="connsiteY8" fmla="*/ 695287 h 1985231"/>
                <a:gd name="connsiteX9" fmla="*/ 3852863 w 3852863"/>
                <a:gd name="connsiteY9" fmla="*/ 1985231 h 1985231"/>
                <a:gd name="connsiteX10" fmla="*/ 0 w 3852863"/>
                <a:gd name="connsiteY10" fmla="*/ 1985231 h 1985231"/>
                <a:gd name="connsiteX11" fmla="*/ 0 w 3852863"/>
                <a:gd name="connsiteY11" fmla="*/ 695287 h 198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1985231">
                  <a:moveTo>
                    <a:pt x="3852863" y="1289944"/>
                  </a:moveTo>
                  <a:lnTo>
                    <a:pt x="2174585" y="1289944"/>
                  </a:lnTo>
                  <a:lnTo>
                    <a:pt x="2174585" y="1488923"/>
                  </a:lnTo>
                  <a:lnTo>
                    <a:pt x="2422739" y="1488923"/>
                  </a:lnTo>
                  <a:lnTo>
                    <a:pt x="1926431" y="1985230"/>
                  </a:lnTo>
                  <a:lnTo>
                    <a:pt x="1430124" y="1488923"/>
                  </a:lnTo>
                  <a:lnTo>
                    <a:pt x="1678278" y="1488923"/>
                  </a:lnTo>
                  <a:lnTo>
                    <a:pt x="1678278" y="1289944"/>
                  </a:lnTo>
                  <a:lnTo>
                    <a:pt x="0" y="12899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12899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80196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Leitstelle Koblenz,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dirty="0"/>
                <a:t>Fahren Sie Gerätehaus an</a:t>
              </a:r>
              <a:r>
                <a:rPr lang="de-DE" sz="1500" kern="1200" dirty="0"/>
                <a:t>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Florian Koblenz 01/11-01,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Kommen.“</a:t>
              </a:r>
            </a:p>
          </p:txBody>
        </p:sp>
        <p:sp>
          <p:nvSpPr>
            <p:cNvPr id="10" name="Pfeil nach rechts 9"/>
            <p:cNvSpPr/>
            <p:nvPr/>
          </p:nvSpPr>
          <p:spPr>
            <a:xfrm flipV="1">
              <a:off x="3851920" y="2204864"/>
              <a:ext cx="720080" cy="64807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uppieren 10"/>
            <p:cNvGrpSpPr/>
            <p:nvPr/>
          </p:nvGrpSpPr>
          <p:grpSpPr>
            <a:xfrm>
              <a:off x="755576" y="3861048"/>
              <a:ext cx="3078000" cy="504631"/>
              <a:chOff x="10818" y="1872215"/>
              <a:chExt cx="3078000" cy="504631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Abgerundetes Rechteck 11"/>
              <p:cNvSpPr/>
              <p:nvPr/>
            </p:nvSpPr>
            <p:spPr>
              <a:xfrm>
                <a:off x="10818" y="1872215"/>
                <a:ext cx="3078000" cy="50463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3" name="Abgerundetes Rechteck 4"/>
              <p:cNvSpPr/>
              <p:nvPr/>
            </p:nvSpPr>
            <p:spPr>
              <a:xfrm>
                <a:off x="35452" y="1896849"/>
                <a:ext cx="3028732" cy="4553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Anrufantwort</a:t>
                </a:r>
              </a:p>
            </p:txBody>
          </p:sp>
        </p:grpSp>
        <p:sp>
          <p:nvSpPr>
            <p:cNvPr id="20" name="Pfeil nach rechts 19"/>
            <p:cNvSpPr/>
            <p:nvPr/>
          </p:nvSpPr>
          <p:spPr>
            <a:xfrm flipV="1">
              <a:off x="3851920" y="3933056"/>
              <a:ext cx="713173" cy="36431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feil nach rechts 20"/>
            <p:cNvSpPr/>
            <p:nvPr/>
          </p:nvSpPr>
          <p:spPr>
            <a:xfrm flipV="1">
              <a:off x="3851920" y="4792875"/>
              <a:ext cx="713173" cy="50833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Abgerundetes Rechteck 4"/>
            <p:cNvSpPr/>
            <p:nvPr/>
          </p:nvSpPr>
          <p:spPr>
            <a:xfrm>
              <a:off x="798644" y="4663259"/>
              <a:ext cx="2991865" cy="7147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400" dirty="0">
                  <a:solidFill>
                    <a:srgbClr val="FFFFFF"/>
                  </a:solidFill>
                </a:rPr>
                <a:t>Anrufantwort der zweiten Gegenstelle</a:t>
              </a: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755576" y="1844823"/>
              <a:ext cx="3079588" cy="1368153"/>
              <a:chOff x="601" y="592"/>
              <a:chExt cx="3079588" cy="1413147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Abgerundetes Rechteck 30"/>
              <p:cNvSpPr/>
              <p:nvPr/>
            </p:nvSpPr>
            <p:spPr>
              <a:xfrm>
                <a:off x="601" y="592"/>
                <a:ext cx="3079588" cy="141314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2" name="Abgerundetes Rechteck 4"/>
              <p:cNvSpPr/>
              <p:nvPr/>
            </p:nvSpPr>
            <p:spPr>
              <a:xfrm>
                <a:off x="69585" y="69576"/>
                <a:ext cx="2941620" cy="1275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„Hier“,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Eigener Rufname,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Gesprächsinhalt,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Rufname der ersten Gegenstelle,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„kommen“.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0792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</a:p>
        </p:txBody>
      </p:sp>
      <p:grpSp>
        <p:nvGrpSpPr>
          <p:cNvPr id="4" name="Group 288"/>
          <p:cNvGrpSpPr>
            <a:grpSpLocks/>
          </p:cNvGrpSpPr>
          <p:nvPr/>
        </p:nvGrpSpPr>
        <p:grpSpPr bwMode="auto">
          <a:xfrm>
            <a:off x="685800" y="1879600"/>
            <a:ext cx="7486600" cy="4573588"/>
            <a:chOff x="2324" y="260"/>
            <a:chExt cx="8251" cy="4910"/>
          </a:xfrm>
        </p:grpSpPr>
        <p:sp>
          <p:nvSpPr>
            <p:cNvPr id="5" name="AutoShape 324"/>
            <p:cNvSpPr>
              <a:spLocks/>
            </p:cNvSpPr>
            <p:nvPr/>
          </p:nvSpPr>
          <p:spPr bwMode="auto">
            <a:xfrm>
              <a:off x="2337" y="300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293 293"/>
                <a:gd name="T3" fmla="*/ 293 h 898"/>
                <a:gd name="T4" fmla="+- 0 2338 2338"/>
                <a:gd name="T5" fmla="*/ T4 w 629"/>
                <a:gd name="T6" fmla="+- 0 876 293"/>
                <a:gd name="T7" fmla="*/ 876 h 898"/>
                <a:gd name="T8" fmla="+- 0 2652 2338"/>
                <a:gd name="T9" fmla="*/ T8 w 629"/>
                <a:gd name="T10" fmla="+- 0 1190 293"/>
                <a:gd name="T11" fmla="*/ 1190 h 898"/>
                <a:gd name="T12" fmla="+- 0 2966 2338"/>
                <a:gd name="T13" fmla="*/ T12 w 629"/>
                <a:gd name="T14" fmla="+- 0 876 293"/>
                <a:gd name="T15" fmla="*/ 876 h 898"/>
                <a:gd name="T16" fmla="+- 0 2966 2338"/>
                <a:gd name="T17" fmla="*/ T16 w 629"/>
                <a:gd name="T18" fmla="+- 0 607 293"/>
                <a:gd name="T19" fmla="*/ 607 h 898"/>
                <a:gd name="T20" fmla="+- 0 2652 2338"/>
                <a:gd name="T21" fmla="*/ T20 w 629"/>
                <a:gd name="T22" fmla="+- 0 607 293"/>
                <a:gd name="T23" fmla="*/ 607 h 898"/>
                <a:gd name="T24" fmla="+- 0 2338 2338"/>
                <a:gd name="T25" fmla="*/ T24 w 629"/>
                <a:gd name="T26" fmla="+- 0 293 293"/>
                <a:gd name="T27" fmla="*/ 293 h 898"/>
                <a:gd name="T28" fmla="+- 0 2966 2338"/>
                <a:gd name="T29" fmla="*/ T28 w 629"/>
                <a:gd name="T30" fmla="+- 0 293 293"/>
                <a:gd name="T31" fmla="*/ 293 h 898"/>
                <a:gd name="T32" fmla="+- 0 2652 2338"/>
                <a:gd name="T33" fmla="*/ T32 w 629"/>
                <a:gd name="T34" fmla="+- 0 607 293"/>
                <a:gd name="T35" fmla="*/ 607 h 898"/>
                <a:gd name="T36" fmla="+- 0 2966 2338"/>
                <a:gd name="T37" fmla="*/ T36 w 629"/>
                <a:gd name="T38" fmla="+- 0 607 293"/>
                <a:gd name="T39" fmla="*/ 607 h 898"/>
                <a:gd name="T40" fmla="+- 0 2966 2338"/>
                <a:gd name="T41" fmla="*/ T40 w 629"/>
                <a:gd name="T42" fmla="+- 0 293 293"/>
                <a:gd name="T43" fmla="*/ 293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6" name="AutoShape 323"/>
            <p:cNvSpPr>
              <a:spLocks/>
            </p:cNvSpPr>
            <p:nvPr/>
          </p:nvSpPr>
          <p:spPr bwMode="auto">
            <a:xfrm>
              <a:off x="2324" y="260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882 260"/>
                <a:gd name="T3" fmla="*/ 882 h 950"/>
                <a:gd name="T4" fmla="+- 0 2681 2325"/>
                <a:gd name="T5" fmla="*/ T4 w 656"/>
                <a:gd name="T6" fmla="+- 0 1180 260"/>
                <a:gd name="T7" fmla="*/ 1180 h 950"/>
                <a:gd name="T8" fmla="+- 0 2652 2325"/>
                <a:gd name="T9" fmla="*/ T8 w 656"/>
                <a:gd name="T10" fmla="+- 0 1171 260"/>
                <a:gd name="T11" fmla="*/ 1171 h 950"/>
                <a:gd name="T12" fmla="+- 0 2352 2325"/>
                <a:gd name="T13" fmla="*/ T12 w 656"/>
                <a:gd name="T14" fmla="+- 0 876 260"/>
                <a:gd name="T15" fmla="*/ 876 h 950"/>
                <a:gd name="T16" fmla="+- 0 2352 2325"/>
                <a:gd name="T17" fmla="*/ T16 w 656"/>
                <a:gd name="T18" fmla="+- 0 866 260"/>
                <a:gd name="T19" fmla="*/ 866 h 950"/>
                <a:gd name="T20" fmla="+- 0 2329 2325"/>
                <a:gd name="T21" fmla="*/ T20 w 656"/>
                <a:gd name="T22" fmla="+- 0 303 260"/>
                <a:gd name="T23" fmla="*/ 303 h 950"/>
                <a:gd name="T24" fmla="+- 0 2357 2325"/>
                <a:gd name="T25" fmla="*/ T24 w 656"/>
                <a:gd name="T26" fmla="+- 0 293 260"/>
                <a:gd name="T27" fmla="*/ 293 h 950"/>
                <a:gd name="T28" fmla="+- 0 2652 2325"/>
                <a:gd name="T29" fmla="*/ T28 w 656"/>
                <a:gd name="T30" fmla="+- 0 1171 260"/>
                <a:gd name="T31" fmla="*/ 1171 h 950"/>
                <a:gd name="T32" fmla="+- 0 2662 2325"/>
                <a:gd name="T33" fmla="*/ T32 w 656"/>
                <a:gd name="T34" fmla="+- 0 1180 260"/>
                <a:gd name="T35" fmla="*/ 1180 h 950"/>
                <a:gd name="T36" fmla="+- 0 2952 2325"/>
                <a:gd name="T37" fmla="*/ T36 w 656"/>
                <a:gd name="T38" fmla="+- 0 870 260"/>
                <a:gd name="T39" fmla="*/ 870 h 950"/>
                <a:gd name="T40" fmla="+- 0 2662 2325"/>
                <a:gd name="T41" fmla="*/ T40 w 656"/>
                <a:gd name="T42" fmla="+- 0 1180 260"/>
                <a:gd name="T43" fmla="*/ 1180 h 950"/>
                <a:gd name="T44" fmla="+- 0 2980 2325"/>
                <a:gd name="T45" fmla="*/ T44 w 656"/>
                <a:gd name="T46" fmla="+- 0 882 260"/>
                <a:gd name="T47" fmla="*/ 882 h 950"/>
                <a:gd name="T48" fmla="+- 0 2952 2325"/>
                <a:gd name="T49" fmla="*/ T48 w 656"/>
                <a:gd name="T50" fmla="+- 0 876 260"/>
                <a:gd name="T51" fmla="*/ 876 h 950"/>
                <a:gd name="T52" fmla="+- 0 2347 2325"/>
                <a:gd name="T53" fmla="*/ T52 w 656"/>
                <a:gd name="T54" fmla="+- 0 866 260"/>
                <a:gd name="T55" fmla="*/ 866 h 950"/>
                <a:gd name="T56" fmla="+- 0 2352 2325"/>
                <a:gd name="T57" fmla="*/ T56 w 656"/>
                <a:gd name="T58" fmla="+- 0 870 260"/>
                <a:gd name="T59" fmla="*/ 870 h 950"/>
                <a:gd name="T60" fmla="+- 0 2352 2325"/>
                <a:gd name="T61" fmla="*/ T60 w 656"/>
                <a:gd name="T62" fmla="+- 0 870 260"/>
                <a:gd name="T63" fmla="*/ 870 h 950"/>
                <a:gd name="T64" fmla="+- 0 2357 2325"/>
                <a:gd name="T65" fmla="*/ T64 w 656"/>
                <a:gd name="T66" fmla="+- 0 876 260"/>
                <a:gd name="T67" fmla="*/ 876 h 950"/>
                <a:gd name="T68" fmla="+- 0 2956 2325"/>
                <a:gd name="T69" fmla="*/ T68 w 656"/>
                <a:gd name="T70" fmla="+- 0 866 260"/>
                <a:gd name="T71" fmla="*/ 866 h 950"/>
                <a:gd name="T72" fmla="+- 0 2952 2325"/>
                <a:gd name="T73" fmla="*/ T72 w 656"/>
                <a:gd name="T74" fmla="+- 0 876 260"/>
                <a:gd name="T75" fmla="*/ 876 h 950"/>
                <a:gd name="T76" fmla="+- 0 2980 2325"/>
                <a:gd name="T77" fmla="*/ T76 w 656"/>
                <a:gd name="T78" fmla="+- 0 866 260"/>
                <a:gd name="T79" fmla="*/ 866 h 950"/>
                <a:gd name="T80" fmla="+- 0 2952 2325"/>
                <a:gd name="T81" fmla="*/ T80 w 656"/>
                <a:gd name="T82" fmla="+- 0 876 260"/>
                <a:gd name="T83" fmla="*/ 876 h 950"/>
                <a:gd name="T84" fmla="+- 0 2980 2325"/>
                <a:gd name="T85" fmla="*/ T84 w 656"/>
                <a:gd name="T86" fmla="+- 0 866 260"/>
                <a:gd name="T87" fmla="*/ 866 h 950"/>
                <a:gd name="T88" fmla="+- 0 2347 2325"/>
                <a:gd name="T89" fmla="*/ T88 w 656"/>
                <a:gd name="T90" fmla="+- 0 866 260"/>
                <a:gd name="T91" fmla="*/ 866 h 950"/>
                <a:gd name="T92" fmla="+- 0 2352 2325"/>
                <a:gd name="T93" fmla="*/ T92 w 656"/>
                <a:gd name="T94" fmla="+- 0 866 260"/>
                <a:gd name="T95" fmla="*/ 866 h 950"/>
                <a:gd name="T96" fmla="+- 0 2952 2325"/>
                <a:gd name="T97" fmla="*/ T96 w 656"/>
                <a:gd name="T98" fmla="+- 0 293 260"/>
                <a:gd name="T99" fmla="*/ 293 h 950"/>
                <a:gd name="T100" fmla="+- 0 2952 2325"/>
                <a:gd name="T101" fmla="*/ T100 w 656"/>
                <a:gd name="T102" fmla="+- 0 326 260"/>
                <a:gd name="T103" fmla="*/ 326 h 950"/>
                <a:gd name="T104" fmla="+- 0 2956 2325"/>
                <a:gd name="T105" fmla="*/ T104 w 656"/>
                <a:gd name="T106" fmla="+- 0 866 260"/>
                <a:gd name="T107" fmla="*/ 866 h 950"/>
                <a:gd name="T108" fmla="+- 0 2980 2325"/>
                <a:gd name="T109" fmla="*/ T108 w 656"/>
                <a:gd name="T110" fmla="+- 0 293 260"/>
                <a:gd name="T111" fmla="*/ 293 h 950"/>
                <a:gd name="T112" fmla="+- 0 2352 2325"/>
                <a:gd name="T113" fmla="*/ T112 w 656"/>
                <a:gd name="T114" fmla="+- 0 293 260"/>
                <a:gd name="T115" fmla="*/ 293 h 950"/>
                <a:gd name="T116" fmla="+- 0 2652 2325"/>
                <a:gd name="T117" fmla="*/ T116 w 656"/>
                <a:gd name="T118" fmla="+- 0 626 260"/>
                <a:gd name="T119" fmla="*/ 626 h 950"/>
                <a:gd name="T120" fmla="+- 0 2642 2325"/>
                <a:gd name="T121" fmla="*/ T120 w 656"/>
                <a:gd name="T122" fmla="+- 0 597 260"/>
                <a:gd name="T123" fmla="*/ 597 h 950"/>
                <a:gd name="T124" fmla="+- 0 2357 2325"/>
                <a:gd name="T125" fmla="*/ T124 w 656"/>
                <a:gd name="T126" fmla="+- 0 293 260"/>
                <a:gd name="T127" fmla="*/ 293 h 950"/>
                <a:gd name="T128" fmla="+- 0 2642 2325"/>
                <a:gd name="T129" fmla="*/ T128 w 656"/>
                <a:gd name="T130" fmla="+- 0 597 260"/>
                <a:gd name="T131" fmla="*/ 597 h 950"/>
                <a:gd name="T132" fmla="+- 0 2652 2325"/>
                <a:gd name="T133" fmla="*/ T132 w 656"/>
                <a:gd name="T134" fmla="+- 0 588 260"/>
                <a:gd name="T135" fmla="*/ 588 h 950"/>
                <a:gd name="T136" fmla="+- 0 2652 2325"/>
                <a:gd name="T137" fmla="*/ T136 w 656"/>
                <a:gd name="T138" fmla="+- 0 588 260"/>
                <a:gd name="T139" fmla="*/ 588 h 950"/>
                <a:gd name="T140" fmla="+- 0 2680 2325"/>
                <a:gd name="T141" fmla="*/ T140 w 656"/>
                <a:gd name="T142" fmla="+- 0 597 260"/>
                <a:gd name="T143" fmla="*/ 597 h 950"/>
                <a:gd name="T144" fmla="+- 0 2952 2325"/>
                <a:gd name="T145" fmla="*/ T144 w 656"/>
                <a:gd name="T146" fmla="+- 0 293 260"/>
                <a:gd name="T147" fmla="*/ 293 h 950"/>
                <a:gd name="T148" fmla="+- 0 2980 2325"/>
                <a:gd name="T149" fmla="*/ T148 w 656"/>
                <a:gd name="T150" fmla="+- 0 260 260"/>
                <a:gd name="T151" fmla="*/ 260 h 950"/>
                <a:gd name="T152" fmla="+- 0 2952 2325"/>
                <a:gd name="T153" fmla="*/ T152 w 656"/>
                <a:gd name="T154" fmla="+- 0 326 260"/>
                <a:gd name="T155" fmla="*/ 326 h 950"/>
                <a:gd name="T156" fmla="+- 0 2952 2325"/>
                <a:gd name="T157" fmla="*/ T156 w 656"/>
                <a:gd name="T158" fmla="+- 0 293 260"/>
                <a:gd name="T159" fmla="*/ 293 h 950"/>
                <a:gd name="T160" fmla="+- 0 2329 2325"/>
                <a:gd name="T161" fmla="*/ T160 w 656"/>
                <a:gd name="T162" fmla="+- 0 303 260"/>
                <a:gd name="T163" fmla="*/ 303 h 950"/>
                <a:gd name="T164" fmla="+- 0 2352 2325"/>
                <a:gd name="T165" fmla="*/ T164 w 656"/>
                <a:gd name="T166" fmla="+- 0 293 260"/>
                <a:gd name="T167" fmla="*/ 293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2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1"/>
                  </a:lnTo>
                  <a:lnTo>
                    <a:pt x="32" y="616"/>
                  </a:lnTo>
                  <a:lnTo>
                    <a:pt x="27" y="616"/>
                  </a:lnTo>
                  <a:lnTo>
                    <a:pt x="22" y="606"/>
                  </a:lnTo>
                  <a:lnTo>
                    <a:pt x="27" y="606"/>
                  </a:lnTo>
                  <a:lnTo>
                    <a:pt x="27" y="65"/>
                  </a:lnTo>
                  <a:lnTo>
                    <a:pt x="4" y="43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1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1"/>
                  </a:lnTo>
                  <a:close/>
                  <a:moveTo>
                    <a:pt x="627" y="610"/>
                  </a:moveTo>
                  <a:lnTo>
                    <a:pt x="327" y="911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2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0"/>
                  </a:lnTo>
                  <a:close/>
                  <a:moveTo>
                    <a:pt x="22" y="606"/>
                  </a:moveTo>
                  <a:lnTo>
                    <a:pt x="27" y="616"/>
                  </a:lnTo>
                  <a:lnTo>
                    <a:pt x="27" y="610"/>
                  </a:lnTo>
                  <a:lnTo>
                    <a:pt x="22" y="606"/>
                  </a:lnTo>
                  <a:close/>
                  <a:moveTo>
                    <a:pt x="27" y="610"/>
                  </a:moveTo>
                  <a:lnTo>
                    <a:pt x="27" y="616"/>
                  </a:lnTo>
                  <a:lnTo>
                    <a:pt x="32" y="616"/>
                  </a:lnTo>
                  <a:lnTo>
                    <a:pt x="27" y="610"/>
                  </a:lnTo>
                  <a:close/>
                  <a:moveTo>
                    <a:pt x="631" y="606"/>
                  </a:moveTo>
                  <a:lnTo>
                    <a:pt x="627" y="610"/>
                  </a:lnTo>
                  <a:lnTo>
                    <a:pt x="627" y="616"/>
                  </a:lnTo>
                  <a:lnTo>
                    <a:pt x="631" y="606"/>
                  </a:lnTo>
                  <a:close/>
                  <a:moveTo>
                    <a:pt x="655" y="606"/>
                  </a:moveTo>
                  <a:lnTo>
                    <a:pt x="631" y="606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6"/>
                  </a:lnTo>
                  <a:close/>
                  <a:moveTo>
                    <a:pt x="27" y="606"/>
                  </a:moveTo>
                  <a:lnTo>
                    <a:pt x="22" y="606"/>
                  </a:lnTo>
                  <a:lnTo>
                    <a:pt x="27" y="610"/>
                  </a:lnTo>
                  <a:lnTo>
                    <a:pt x="27" y="606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3"/>
                  </a:lnTo>
                  <a:lnTo>
                    <a:pt x="627" y="66"/>
                  </a:lnTo>
                  <a:lnTo>
                    <a:pt x="627" y="610"/>
                  </a:lnTo>
                  <a:lnTo>
                    <a:pt x="631" y="606"/>
                  </a:lnTo>
                  <a:lnTo>
                    <a:pt x="655" y="606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5" y="337"/>
                  </a:lnTo>
                  <a:lnTo>
                    <a:pt x="317" y="337"/>
                  </a:lnTo>
                  <a:lnTo>
                    <a:pt x="327" y="328"/>
                  </a:lnTo>
                  <a:lnTo>
                    <a:pt x="32" y="33"/>
                  </a:lnTo>
                  <a:close/>
                  <a:moveTo>
                    <a:pt x="327" y="328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8"/>
                  </a:lnTo>
                  <a:close/>
                  <a:moveTo>
                    <a:pt x="655" y="0"/>
                  </a:moveTo>
                  <a:lnTo>
                    <a:pt x="327" y="328"/>
                  </a:lnTo>
                  <a:lnTo>
                    <a:pt x="337" y="337"/>
                  </a:lnTo>
                  <a:lnTo>
                    <a:pt x="355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3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3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7" name="Picture 3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292"/>
              <a:ext cx="7597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321"/>
            <p:cNvSpPr>
              <a:spLocks/>
            </p:cNvSpPr>
            <p:nvPr/>
          </p:nvSpPr>
          <p:spPr bwMode="auto">
            <a:xfrm>
              <a:off x="2952" y="279"/>
              <a:ext cx="7623" cy="611"/>
            </a:xfrm>
            <a:custGeom>
              <a:avLst/>
              <a:gdLst>
                <a:gd name="T0" fmla="+- 0 2959 2952"/>
                <a:gd name="T1" fmla="*/ T0 w 7623"/>
                <a:gd name="T2" fmla="+- 0 279 279"/>
                <a:gd name="T3" fmla="*/ 279 h 611"/>
                <a:gd name="T4" fmla="+- 0 2952 2952"/>
                <a:gd name="T5" fmla="*/ T4 w 7623"/>
                <a:gd name="T6" fmla="+- 0 883 279"/>
                <a:gd name="T7" fmla="*/ 883 h 611"/>
                <a:gd name="T8" fmla="+- 0 10466 2952"/>
                <a:gd name="T9" fmla="*/ T8 w 7623"/>
                <a:gd name="T10" fmla="+- 0 890 279"/>
                <a:gd name="T11" fmla="*/ 890 h 611"/>
                <a:gd name="T12" fmla="+- 0 10488 2952"/>
                <a:gd name="T13" fmla="*/ T12 w 7623"/>
                <a:gd name="T14" fmla="+- 0 887 279"/>
                <a:gd name="T15" fmla="*/ 887 h 611"/>
                <a:gd name="T16" fmla="+- 0 10509 2952"/>
                <a:gd name="T17" fmla="*/ T16 w 7623"/>
                <a:gd name="T18" fmla="+- 0 881 279"/>
                <a:gd name="T19" fmla="*/ 881 h 611"/>
                <a:gd name="T20" fmla="+- 0 2980 2952"/>
                <a:gd name="T21" fmla="*/ T20 w 7623"/>
                <a:gd name="T22" fmla="+- 0 876 279"/>
                <a:gd name="T23" fmla="*/ 876 h 611"/>
                <a:gd name="T24" fmla="+- 0 2980 2952"/>
                <a:gd name="T25" fmla="*/ T24 w 7623"/>
                <a:gd name="T26" fmla="+- 0 863 279"/>
                <a:gd name="T27" fmla="*/ 863 h 611"/>
                <a:gd name="T28" fmla="+- 0 2966 2952"/>
                <a:gd name="T29" fmla="*/ T28 w 7623"/>
                <a:gd name="T30" fmla="+- 0 307 279"/>
                <a:gd name="T31" fmla="*/ 307 h 611"/>
                <a:gd name="T32" fmla="+- 0 10517 2952"/>
                <a:gd name="T33" fmla="*/ T32 w 7623"/>
                <a:gd name="T34" fmla="+- 0 293 279"/>
                <a:gd name="T35" fmla="*/ 293 h 611"/>
                <a:gd name="T36" fmla="+- 0 10497 2952"/>
                <a:gd name="T37" fmla="*/ T36 w 7623"/>
                <a:gd name="T38" fmla="+- 0 284 279"/>
                <a:gd name="T39" fmla="*/ 284 h 611"/>
                <a:gd name="T40" fmla="+- 0 10476 2952"/>
                <a:gd name="T41" fmla="*/ T40 w 7623"/>
                <a:gd name="T42" fmla="+- 0 280 279"/>
                <a:gd name="T43" fmla="*/ 280 h 611"/>
                <a:gd name="T44" fmla="+- 0 2980 2952"/>
                <a:gd name="T45" fmla="*/ T44 w 7623"/>
                <a:gd name="T46" fmla="+- 0 863 279"/>
                <a:gd name="T47" fmla="*/ 863 h 611"/>
                <a:gd name="T48" fmla="+- 0 2980 2952"/>
                <a:gd name="T49" fmla="*/ T48 w 7623"/>
                <a:gd name="T50" fmla="+- 0 876 279"/>
                <a:gd name="T51" fmla="*/ 876 h 611"/>
                <a:gd name="T52" fmla="+- 0 10517 2952"/>
                <a:gd name="T53" fmla="*/ T52 w 7623"/>
                <a:gd name="T54" fmla="+- 0 293 279"/>
                <a:gd name="T55" fmla="*/ 293 h 611"/>
                <a:gd name="T56" fmla="+- 0 2980 2952"/>
                <a:gd name="T57" fmla="*/ T56 w 7623"/>
                <a:gd name="T58" fmla="+- 0 307 279"/>
                <a:gd name="T59" fmla="*/ 307 h 611"/>
                <a:gd name="T60" fmla="+- 0 10482 2952"/>
                <a:gd name="T61" fmla="*/ T60 w 7623"/>
                <a:gd name="T62" fmla="+- 0 308 279"/>
                <a:gd name="T63" fmla="*/ 308 h 611"/>
                <a:gd name="T64" fmla="+- 0 10506 2952"/>
                <a:gd name="T65" fmla="*/ T64 w 7623"/>
                <a:gd name="T66" fmla="+- 0 317 279"/>
                <a:gd name="T67" fmla="*/ 317 h 611"/>
                <a:gd name="T68" fmla="+- 0 10519 2952"/>
                <a:gd name="T69" fmla="*/ T68 w 7623"/>
                <a:gd name="T70" fmla="+- 0 326 279"/>
                <a:gd name="T71" fmla="*/ 326 h 611"/>
                <a:gd name="T72" fmla="+- 0 10535 2952"/>
                <a:gd name="T73" fmla="*/ T72 w 7623"/>
                <a:gd name="T74" fmla="+- 0 344 279"/>
                <a:gd name="T75" fmla="*/ 344 h 611"/>
                <a:gd name="T76" fmla="+- 0 10545 2952"/>
                <a:gd name="T77" fmla="*/ T76 w 7623"/>
                <a:gd name="T78" fmla="+- 0 366 279"/>
                <a:gd name="T79" fmla="*/ 366 h 611"/>
                <a:gd name="T80" fmla="+- 0 10549 2952"/>
                <a:gd name="T81" fmla="*/ T80 w 7623"/>
                <a:gd name="T82" fmla="+- 0 779 279"/>
                <a:gd name="T83" fmla="*/ 779 h 611"/>
                <a:gd name="T84" fmla="+- 0 10547 2952"/>
                <a:gd name="T85" fmla="*/ T84 w 7623"/>
                <a:gd name="T86" fmla="+- 0 796 279"/>
                <a:gd name="T87" fmla="*/ 796 h 611"/>
                <a:gd name="T88" fmla="+- 0 10542 2952"/>
                <a:gd name="T89" fmla="*/ T88 w 7623"/>
                <a:gd name="T90" fmla="+- 0 812 279"/>
                <a:gd name="T91" fmla="*/ 812 h 611"/>
                <a:gd name="T92" fmla="+- 0 10529 2952"/>
                <a:gd name="T93" fmla="*/ T92 w 7623"/>
                <a:gd name="T94" fmla="+- 0 833 279"/>
                <a:gd name="T95" fmla="*/ 833 h 611"/>
                <a:gd name="T96" fmla="+- 0 10511 2952"/>
                <a:gd name="T97" fmla="*/ T96 w 7623"/>
                <a:gd name="T98" fmla="+- 0 848 279"/>
                <a:gd name="T99" fmla="*/ 848 h 611"/>
                <a:gd name="T100" fmla="+- 0 10497 2952"/>
                <a:gd name="T101" fmla="*/ T100 w 7623"/>
                <a:gd name="T102" fmla="+- 0 856 279"/>
                <a:gd name="T103" fmla="*/ 856 h 611"/>
                <a:gd name="T104" fmla="+- 0 10481 2952"/>
                <a:gd name="T105" fmla="*/ T104 w 7623"/>
                <a:gd name="T106" fmla="+- 0 861 279"/>
                <a:gd name="T107" fmla="*/ 861 h 611"/>
                <a:gd name="T108" fmla="+- 0 2980 2952"/>
                <a:gd name="T109" fmla="*/ T108 w 7623"/>
                <a:gd name="T110" fmla="+- 0 863 279"/>
                <a:gd name="T111" fmla="*/ 863 h 611"/>
                <a:gd name="T112" fmla="+- 0 10519 2952"/>
                <a:gd name="T113" fmla="*/ T112 w 7623"/>
                <a:gd name="T114" fmla="+- 0 876 279"/>
                <a:gd name="T115" fmla="*/ 876 h 611"/>
                <a:gd name="T116" fmla="+- 0 10536 2952"/>
                <a:gd name="T117" fmla="*/ T116 w 7623"/>
                <a:gd name="T118" fmla="+- 0 864 279"/>
                <a:gd name="T119" fmla="*/ 864 h 611"/>
                <a:gd name="T120" fmla="+- 0 10551 2952"/>
                <a:gd name="T121" fmla="*/ T120 w 7623"/>
                <a:gd name="T122" fmla="+- 0 849 279"/>
                <a:gd name="T123" fmla="*/ 849 h 611"/>
                <a:gd name="T124" fmla="+- 0 10567 2952"/>
                <a:gd name="T125" fmla="*/ T124 w 7623"/>
                <a:gd name="T126" fmla="+- 0 822 279"/>
                <a:gd name="T127" fmla="*/ 822 h 611"/>
                <a:gd name="T128" fmla="+- 0 10575 2952"/>
                <a:gd name="T129" fmla="*/ T128 w 7623"/>
                <a:gd name="T130" fmla="+- 0 789 279"/>
                <a:gd name="T131" fmla="*/ 789 h 611"/>
                <a:gd name="T132" fmla="+- 0 10570 2952"/>
                <a:gd name="T133" fmla="*/ T132 w 7623"/>
                <a:gd name="T134" fmla="+- 0 357 279"/>
                <a:gd name="T135" fmla="*/ 357 h 611"/>
                <a:gd name="T136" fmla="+- 0 10562 2952"/>
                <a:gd name="T137" fmla="*/ T136 w 7623"/>
                <a:gd name="T138" fmla="+- 0 337 279"/>
                <a:gd name="T139" fmla="*/ 337 h 611"/>
                <a:gd name="T140" fmla="+- 0 10550 2952"/>
                <a:gd name="T141" fmla="*/ T140 w 7623"/>
                <a:gd name="T142" fmla="+- 0 320 279"/>
                <a:gd name="T143" fmla="*/ 320 h 611"/>
                <a:gd name="T144" fmla="+- 0 10535 2952"/>
                <a:gd name="T145" fmla="*/ T144 w 7623"/>
                <a:gd name="T146" fmla="+- 0 304 279"/>
                <a:gd name="T147" fmla="*/ 304 h 611"/>
                <a:gd name="T148" fmla="+- 0 10517 2952"/>
                <a:gd name="T149" fmla="*/ T148 w 7623"/>
                <a:gd name="T150" fmla="+- 0 293 279"/>
                <a:gd name="T151" fmla="*/ 293 h 611"/>
                <a:gd name="T152" fmla="+- 0 2966 2952"/>
                <a:gd name="T153" fmla="*/ T152 w 7623"/>
                <a:gd name="T154" fmla="+- 0 307 279"/>
                <a:gd name="T155" fmla="*/ 307 h 611"/>
                <a:gd name="T156" fmla="+- 0 2980 2952"/>
                <a:gd name="T157" fmla="*/ T156 w 7623"/>
                <a:gd name="T158" fmla="+- 0 293 279"/>
                <a:gd name="T159" fmla="*/ 293 h 6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1">
                  <a:moveTo>
                    <a:pt x="7513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604"/>
                  </a:lnTo>
                  <a:lnTo>
                    <a:pt x="7" y="611"/>
                  </a:lnTo>
                  <a:lnTo>
                    <a:pt x="7514" y="611"/>
                  </a:lnTo>
                  <a:lnTo>
                    <a:pt x="7525" y="610"/>
                  </a:lnTo>
                  <a:lnTo>
                    <a:pt x="7536" y="608"/>
                  </a:lnTo>
                  <a:lnTo>
                    <a:pt x="7546" y="606"/>
                  </a:lnTo>
                  <a:lnTo>
                    <a:pt x="7557" y="602"/>
                  </a:lnTo>
                  <a:lnTo>
                    <a:pt x="7567" y="597"/>
                  </a:lnTo>
                  <a:lnTo>
                    <a:pt x="28" y="597"/>
                  </a:lnTo>
                  <a:lnTo>
                    <a:pt x="14" y="584"/>
                  </a:lnTo>
                  <a:lnTo>
                    <a:pt x="28" y="584"/>
                  </a:lnTo>
                  <a:lnTo>
                    <a:pt x="28" y="28"/>
                  </a:lnTo>
                  <a:lnTo>
                    <a:pt x="14" y="28"/>
                  </a:lnTo>
                  <a:lnTo>
                    <a:pt x="28" y="14"/>
                  </a:lnTo>
                  <a:lnTo>
                    <a:pt x="7565" y="14"/>
                  </a:lnTo>
                  <a:lnTo>
                    <a:pt x="7555" y="9"/>
                  </a:lnTo>
                  <a:lnTo>
                    <a:pt x="7545" y="5"/>
                  </a:lnTo>
                  <a:lnTo>
                    <a:pt x="7534" y="2"/>
                  </a:lnTo>
                  <a:lnTo>
                    <a:pt x="7524" y="1"/>
                  </a:lnTo>
                  <a:lnTo>
                    <a:pt x="7513" y="0"/>
                  </a:lnTo>
                  <a:close/>
                  <a:moveTo>
                    <a:pt x="28" y="584"/>
                  </a:moveTo>
                  <a:lnTo>
                    <a:pt x="14" y="584"/>
                  </a:lnTo>
                  <a:lnTo>
                    <a:pt x="28" y="597"/>
                  </a:lnTo>
                  <a:lnTo>
                    <a:pt x="28" y="584"/>
                  </a:lnTo>
                  <a:close/>
                  <a:moveTo>
                    <a:pt x="7565" y="14"/>
                  </a:moveTo>
                  <a:lnTo>
                    <a:pt x="28" y="14"/>
                  </a:lnTo>
                  <a:lnTo>
                    <a:pt x="28" y="28"/>
                  </a:lnTo>
                  <a:lnTo>
                    <a:pt x="7522" y="28"/>
                  </a:lnTo>
                  <a:lnTo>
                    <a:pt x="7530" y="29"/>
                  </a:lnTo>
                  <a:lnTo>
                    <a:pt x="7546" y="34"/>
                  </a:lnTo>
                  <a:lnTo>
                    <a:pt x="7554" y="38"/>
                  </a:lnTo>
                  <a:lnTo>
                    <a:pt x="7560" y="42"/>
                  </a:lnTo>
                  <a:lnTo>
                    <a:pt x="7567" y="47"/>
                  </a:lnTo>
                  <a:lnTo>
                    <a:pt x="7578" y="58"/>
                  </a:lnTo>
                  <a:lnTo>
                    <a:pt x="7583" y="65"/>
                  </a:lnTo>
                  <a:lnTo>
                    <a:pt x="7587" y="72"/>
                  </a:lnTo>
                  <a:lnTo>
                    <a:pt x="7593" y="87"/>
                  </a:lnTo>
                  <a:lnTo>
                    <a:pt x="7597" y="103"/>
                  </a:lnTo>
                  <a:lnTo>
                    <a:pt x="7597" y="500"/>
                  </a:lnTo>
                  <a:lnTo>
                    <a:pt x="7596" y="510"/>
                  </a:lnTo>
                  <a:lnTo>
                    <a:pt x="7595" y="517"/>
                  </a:lnTo>
                  <a:lnTo>
                    <a:pt x="7593" y="526"/>
                  </a:lnTo>
                  <a:lnTo>
                    <a:pt x="7590" y="533"/>
                  </a:lnTo>
                  <a:lnTo>
                    <a:pt x="7582" y="547"/>
                  </a:lnTo>
                  <a:lnTo>
                    <a:pt x="7577" y="554"/>
                  </a:lnTo>
                  <a:lnTo>
                    <a:pt x="7566" y="565"/>
                  </a:lnTo>
                  <a:lnTo>
                    <a:pt x="7559" y="569"/>
                  </a:lnTo>
                  <a:lnTo>
                    <a:pt x="7552" y="574"/>
                  </a:lnTo>
                  <a:lnTo>
                    <a:pt x="7545" y="577"/>
                  </a:lnTo>
                  <a:lnTo>
                    <a:pt x="7537" y="580"/>
                  </a:lnTo>
                  <a:lnTo>
                    <a:pt x="7529" y="582"/>
                  </a:lnTo>
                  <a:lnTo>
                    <a:pt x="7512" y="584"/>
                  </a:lnTo>
                  <a:lnTo>
                    <a:pt x="28" y="584"/>
                  </a:lnTo>
                  <a:lnTo>
                    <a:pt x="28" y="597"/>
                  </a:lnTo>
                  <a:lnTo>
                    <a:pt x="7567" y="597"/>
                  </a:lnTo>
                  <a:lnTo>
                    <a:pt x="7576" y="591"/>
                  </a:lnTo>
                  <a:lnTo>
                    <a:pt x="7584" y="585"/>
                  </a:lnTo>
                  <a:lnTo>
                    <a:pt x="7592" y="577"/>
                  </a:lnTo>
                  <a:lnTo>
                    <a:pt x="7599" y="570"/>
                  </a:lnTo>
                  <a:lnTo>
                    <a:pt x="7610" y="552"/>
                  </a:lnTo>
                  <a:lnTo>
                    <a:pt x="7615" y="543"/>
                  </a:lnTo>
                  <a:lnTo>
                    <a:pt x="7622" y="522"/>
                  </a:lnTo>
                  <a:lnTo>
                    <a:pt x="7623" y="510"/>
                  </a:lnTo>
                  <a:lnTo>
                    <a:pt x="7623" y="99"/>
                  </a:lnTo>
                  <a:lnTo>
                    <a:pt x="7618" y="78"/>
                  </a:lnTo>
                  <a:lnTo>
                    <a:pt x="7614" y="67"/>
                  </a:lnTo>
                  <a:lnTo>
                    <a:pt x="7610" y="58"/>
                  </a:lnTo>
                  <a:lnTo>
                    <a:pt x="7605" y="49"/>
                  </a:lnTo>
                  <a:lnTo>
                    <a:pt x="7598" y="41"/>
                  </a:lnTo>
                  <a:lnTo>
                    <a:pt x="7591" y="32"/>
                  </a:lnTo>
                  <a:lnTo>
                    <a:pt x="7583" y="25"/>
                  </a:lnTo>
                  <a:lnTo>
                    <a:pt x="7574" y="19"/>
                  </a:lnTo>
                  <a:lnTo>
                    <a:pt x="7565" y="14"/>
                  </a:lnTo>
                  <a:close/>
                  <a:moveTo>
                    <a:pt x="28" y="14"/>
                  </a:moveTo>
                  <a:lnTo>
                    <a:pt x="14" y="28"/>
                  </a:lnTo>
                  <a:lnTo>
                    <a:pt x="28" y="28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9" name="AutoShape 320"/>
            <p:cNvSpPr>
              <a:spLocks/>
            </p:cNvSpPr>
            <p:nvPr/>
          </p:nvSpPr>
          <p:spPr bwMode="auto">
            <a:xfrm>
              <a:off x="2337" y="1084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1085 1085"/>
                <a:gd name="T3" fmla="*/ 1085 h 898"/>
                <a:gd name="T4" fmla="+- 0 2338 2338"/>
                <a:gd name="T5" fmla="*/ T4 w 629"/>
                <a:gd name="T6" fmla="+- 0 1668 1085"/>
                <a:gd name="T7" fmla="*/ 1668 h 898"/>
                <a:gd name="T8" fmla="+- 0 2652 2338"/>
                <a:gd name="T9" fmla="*/ T8 w 629"/>
                <a:gd name="T10" fmla="+- 0 1982 1085"/>
                <a:gd name="T11" fmla="*/ 1982 h 898"/>
                <a:gd name="T12" fmla="+- 0 2966 2338"/>
                <a:gd name="T13" fmla="*/ T12 w 629"/>
                <a:gd name="T14" fmla="+- 0 1668 1085"/>
                <a:gd name="T15" fmla="*/ 1668 h 898"/>
                <a:gd name="T16" fmla="+- 0 2966 2338"/>
                <a:gd name="T17" fmla="*/ T16 w 629"/>
                <a:gd name="T18" fmla="+- 0 1399 1085"/>
                <a:gd name="T19" fmla="*/ 1399 h 898"/>
                <a:gd name="T20" fmla="+- 0 2652 2338"/>
                <a:gd name="T21" fmla="*/ T20 w 629"/>
                <a:gd name="T22" fmla="+- 0 1399 1085"/>
                <a:gd name="T23" fmla="*/ 1399 h 898"/>
                <a:gd name="T24" fmla="+- 0 2338 2338"/>
                <a:gd name="T25" fmla="*/ T24 w 629"/>
                <a:gd name="T26" fmla="+- 0 1085 1085"/>
                <a:gd name="T27" fmla="*/ 1085 h 898"/>
                <a:gd name="T28" fmla="+- 0 2966 2338"/>
                <a:gd name="T29" fmla="*/ T28 w 629"/>
                <a:gd name="T30" fmla="+- 0 1085 1085"/>
                <a:gd name="T31" fmla="*/ 1085 h 898"/>
                <a:gd name="T32" fmla="+- 0 2652 2338"/>
                <a:gd name="T33" fmla="*/ T32 w 629"/>
                <a:gd name="T34" fmla="+- 0 1399 1085"/>
                <a:gd name="T35" fmla="*/ 1399 h 898"/>
                <a:gd name="T36" fmla="+- 0 2966 2338"/>
                <a:gd name="T37" fmla="*/ T36 w 629"/>
                <a:gd name="T38" fmla="+- 0 1399 1085"/>
                <a:gd name="T39" fmla="*/ 1399 h 898"/>
                <a:gd name="T40" fmla="+- 0 2966 2338"/>
                <a:gd name="T41" fmla="*/ T40 w 629"/>
                <a:gd name="T42" fmla="+- 0 1085 1085"/>
                <a:gd name="T43" fmla="*/ 1085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0" name="AutoShape 319"/>
            <p:cNvSpPr>
              <a:spLocks/>
            </p:cNvSpPr>
            <p:nvPr/>
          </p:nvSpPr>
          <p:spPr bwMode="auto">
            <a:xfrm>
              <a:off x="2324" y="1052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1673 1052"/>
                <a:gd name="T3" fmla="*/ 1673 h 950"/>
                <a:gd name="T4" fmla="+- 0 2681 2325"/>
                <a:gd name="T5" fmla="*/ T4 w 656"/>
                <a:gd name="T6" fmla="+- 0 1972 1052"/>
                <a:gd name="T7" fmla="*/ 1972 h 950"/>
                <a:gd name="T8" fmla="+- 0 2652 2325"/>
                <a:gd name="T9" fmla="*/ T8 w 656"/>
                <a:gd name="T10" fmla="+- 0 1963 1052"/>
                <a:gd name="T11" fmla="*/ 1963 h 950"/>
                <a:gd name="T12" fmla="+- 0 2352 2325"/>
                <a:gd name="T13" fmla="*/ T12 w 656"/>
                <a:gd name="T14" fmla="+- 0 1668 1052"/>
                <a:gd name="T15" fmla="*/ 1668 h 950"/>
                <a:gd name="T16" fmla="+- 0 2352 2325"/>
                <a:gd name="T17" fmla="*/ T16 w 656"/>
                <a:gd name="T18" fmla="+- 0 1658 1052"/>
                <a:gd name="T19" fmla="*/ 1658 h 950"/>
                <a:gd name="T20" fmla="+- 0 2329 2325"/>
                <a:gd name="T21" fmla="*/ T20 w 656"/>
                <a:gd name="T22" fmla="+- 0 1094 1052"/>
                <a:gd name="T23" fmla="*/ 1094 h 950"/>
                <a:gd name="T24" fmla="+- 0 2357 2325"/>
                <a:gd name="T25" fmla="*/ T24 w 656"/>
                <a:gd name="T26" fmla="+- 0 1085 1052"/>
                <a:gd name="T27" fmla="*/ 1085 h 950"/>
                <a:gd name="T28" fmla="+- 0 2652 2325"/>
                <a:gd name="T29" fmla="*/ T28 w 656"/>
                <a:gd name="T30" fmla="+- 0 1963 1052"/>
                <a:gd name="T31" fmla="*/ 1963 h 950"/>
                <a:gd name="T32" fmla="+- 0 2662 2325"/>
                <a:gd name="T33" fmla="*/ T32 w 656"/>
                <a:gd name="T34" fmla="+- 0 1972 1052"/>
                <a:gd name="T35" fmla="*/ 1972 h 950"/>
                <a:gd name="T36" fmla="+- 0 2952 2325"/>
                <a:gd name="T37" fmla="*/ T36 w 656"/>
                <a:gd name="T38" fmla="+- 0 1662 1052"/>
                <a:gd name="T39" fmla="*/ 1662 h 950"/>
                <a:gd name="T40" fmla="+- 0 2662 2325"/>
                <a:gd name="T41" fmla="*/ T40 w 656"/>
                <a:gd name="T42" fmla="+- 0 1972 1052"/>
                <a:gd name="T43" fmla="*/ 1972 h 950"/>
                <a:gd name="T44" fmla="+- 0 2980 2325"/>
                <a:gd name="T45" fmla="*/ T44 w 656"/>
                <a:gd name="T46" fmla="+- 0 1673 1052"/>
                <a:gd name="T47" fmla="*/ 1673 h 950"/>
                <a:gd name="T48" fmla="+- 0 2952 2325"/>
                <a:gd name="T49" fmla="*/ T48 w 656"/>
                <a:gd name="T50" fmla="+- 0 1668 1052"/>
                <a:gd name="T51" fmla="*/ 1668 h 950"/>
                <a:gd name="T52" fmla="+- 0 2347 2325"/>
                <a:gd name="T53" fmla="*/ T52 w 656"/>
                <a:gd name="T54" fmla="+- 0 1658 1052"/>
                <a:gd name="T55" fmla="*/ 1658 h 950"/>
                <a:gd name="T56" fmla="+- 0 2352 2325"/>
                <a:gd name="T57" fmla="*/ T56 w 656"/>
                <a:gd name="T58" fmla="+- 0 1662 1052"/>
                <a:gd name="T59" fmla="*/ 1662 h 950"/>
                <a:gd name="T60" fmla="+- 0 2352 2325"/>
                <a:gd name="T61" fmla="*/ T60 w 656"/>
                <a:gd name="T62" fmla="+- 0 1662 1052"/>
                <a:gd name="T63" fmla="*/ 1662 h 950"/>
                <a:gd name="T64" fmla="+- 0 2357 2325"/>
                <a:gd name="T65" fmla="*/ T64 w 656"/>
                <a:gd name="T66" fmla="+- 0 1668 1052"/>
                <a:gd name="T67" fmla="*/ 1668 h 950"/>
                <a:gd name="T68" fmla="+- 0 2956 2325"/>
                <a:gd name="T69" fmla="*/ T68 w 656"/>
                <a:gd name="T70" fmla="+- 0 1658 1052"/>
                <a:gd name="T71" fmla="*/ 1658 h 950"/>
                <a:gd name="T72" fmla="+- 0 2952 2325"/>
                <a:gd name="T73" fmla="*/ T72 w 656"/>
                <a:gd name="T74" fmla="+- 0 1668 1052"/>
                <a:gd name="T75" fmla="*/ 1668 h 950"/>
                <a:gd name="T76" fmla="+- 0 2980 2325"/>
                <a:gd name="T77" fmla="*/ T76 w 656"/>
                <a:gd name="T78" fmla="+- 0 1658 1052"/>
                <a:gd name="T79" fmla="*/ 1658 h 950"/>
                <a:gd name="T80" fmla="+- 0 2952 2325"/>
                <a:gd name="T81" fmla="*/ T80 w 656"/>
                <a:gd name="T82" fmla="+- 0 1668 1052"/>
                <a:gd name="T83" fmla="*/ 1668 h 950"/>
                <a:gd name="T84" fmla="+- 0 2980 2325"/>
                <a:gd name="T85" fmla="*/ T84 w 656"/>
                <a:gd name="T86" fmla="+- 0 1658 1052"/>
                <a:gd name="T87" fmla="*/ 1658 h 950"/>
                <a:gd name="T88" fmla="+- 0 2347 2325"/>
                <a:gd name="T89" fmla="*/ T88 w 656"/>
                <a:gd name="T90" fmla="+- 0 1658 1052"/>
                <a:gd name="T91" fmla="*/ 1658 h 950"/>
                <a:gd name="T92" fmla="+- 0 2352 2325"/>
                <a:gd name="T93" fmla="*/ T92 w 656"/>
                <a:gd name="T94" fmla="+- 0 1658 1052"/>
                <a:gd name="T95" fmla="*/ 1658 h 950"/>
                <a:gd name="T96" fmla="+- 0 2952 2325"/>
                <a:gd name="T97" fmla="*/ T96 w 656"/>
                <a:gd name="T98" fmla="+- 0 1085 1052"/>
                <a:gd name="T99" fmla="*/ 1085 h 950"/>
                <a:gd name="T100" fmla="+- 0 2952 2325"/>
                <a:gd name="T101" fmla="*/ T100 w 656"/>
                <a:gd name="T102" fmla="+- 0 1118 1052"/>
                <a:gd name="T103" fmla="*/ 1118 h 950"/>
                <a:gd name="T104" fmla="+- 0 2956 2325"/>
                <a:gd name="T105" fmla="*/ T104 w 656"/>
                <a:gd name="T106" fmla="+- 0 1658 1052"/>
                <a:gd name="T107" fmla="*/ 1658 h 950"/>
                <a:gd name="T108" fmla="+- 0 2980 2325"/>
                <a:gd name="T109" fmla="*/ T108 w 656"/>
                <a:gd name="T110" fmla="+- 0 1085 1052"/>
                <a:gd name="T111" fmla="*/ 1085 h 950"/>
                <a:gd name="T112" fmla="+- 0 2352 2325"/>
                <a:gd name="T113" fmla="*/ T112 w 656"/>
                <a:gd name="T114" fmla="+- 0 1085 1052"/>
                <a:gd name="T115" fmla="*/ 1085 h 950"/>
                <a:gd name="T116" fmla="+- 0 2652 2325"/>
                <a:gd name="T117" fmla="*/ T116 w 656"/>
                <a:gd name="T118" fmla="+- 0 1418 1052"/>
                <a:gd name="T119" fmla="*/ 1418 h 950"/>
                <a:gd name="T120" fmla="+- 0 2642 2325"/>
                <a:gd name="T121" fmla="*/ T120 w 656"/>
                <a:gd name="T122" fmla="+- 0 1389 1052"/>
                <a:gd name="T123" fmla="*/ 1389 h 950"/>
                <a:gd name="T124" fmla="+- 0 2357 2325"/>
                <a:gd name="T125" fmla="*/ T124 w 656"/>
                <a:gd name="T126" fmla="+- 0 1085 1052"/>
                <a:gd name="T127" fmla="*/ 1085 h 950"/>
                <a:gd name="T128" fmla="+- 0 2642 2325"/>
                <a:gd name="T129" fmla="*/ T128 w 656"/>
                <a:gd name="T130" fmla="+- 0 1389 1052"/>
                <a:gd name="T131" fmla="*/ 1389 h 950"/>
                <a:gd name="T132" fmla="+- 0 2652 2325"/>
                <a:gd name="T133" fmla="*/ T132 w 656"/>
                <a:gd name="T134" fmla="+- 0 1380 1052"/>
                <a:gd name="T135" fmla="*/ 1380 h 950"/>
                <a:gd name="T136" fmla="+- 0 2652 2325"/>
                <a:gd name="T137" fmla="*/ T136 w 656"/>
                <a:gd name="T138" fmla="+- 0 1380 1052"/>
                <a:gd name="T139" fmla="*/ 1380 h 950"/>
                <a:gd name="T140" fmla="+- 0 2680 2325"/>
                <a:gd name="T141" fmla="*/ T140 w 656"/>
                <a:gd name="T142" fmla="+- 0 1389 1052"/>
                <a:gd name="T143" fmla="*/ 1389 h 950"/>
                <a:gd name="T144" fmla="+- 0 2952 2325"/>
                <a:gd name="T145" fmla="*/ T144 w 656"/>
                <a:gd name="T146" fmla="+- 0 1085 1052"/>
                <a:gd name="T147" fmla="*/ 1085 h 950"/>
                <a:gd name="T148" fmla="+- 0 2980 2325"/>
                <a:gd name="T149" fmla="*/ T148 w 656"/>
                <a:gd name="T150" fmla="+- 0 1052 1052"/>
                <a:gd name="T151" fmla="*/ 1052 h 950"/>
                <a:gd name="T152" fmla="+- 0 2952 2325"/>
                <a:gd name="T153" fmla="*/ T152 w 656"/>
                <a:gd name="T154" fmla="+- 0 1118 1052"/>
                <a:gd name="T155" fmla="*/ 1118 h 950"/>
                <a:gd name="T156" fmla="+- 0 2952 2325"/>
                <a:gd name="T157" fmla="*/ T156 w 656"/>
                <a:gd name="T158" fmla="+- 0 1085 1052"/>
                <a:gd name="T159" fmla="*/ 1085 h 950"/>
                <a:gd name="T160" fmla="+- 0 2329 2325"/>
                <a:gd name="T161" fmla="*/ T160 w 656"/>
                <a:gd name="T162" fmla="+- 0 1094 1052"/>
                <a:gd name="T163" fmla="*/ 1094 h 950"/>
                <a:gd name="T164" fmla="+- 0 2352 2325"/>
                <a:gd name="T165" fmla="*/ T164 w 656"/>
                <a:gd name="T166" fmla="+- 0 1085 1052"/>
                <a:gd name="T167" fmla="*/ 1085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1"/>
                  </a:lnTo>
                  <a:lnTo>
                    <a:pt x="32" y="616"/>
                  </a:lnTo>
                  <a:lnTo>
                    <a:pt x="27" y="616"/>
                  </a:lnTo>
                  <a:lnTo>
                    <a:pt x="22" y="606"/>
                  </a:lnTo>
                  <a:lnTo>
                    <a:pt x="27" y="606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1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1"/>
                  </a:lnTo>
                  <a:close/>
                  <a:moveTo>
                    <a:pt x="627" y="610"/>
                  </a:moveTo>
                  <a:lnTo>
                    <a:pt x="327" y="911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0"/>
                  </a:lnTo>
                  <a:close/>
                  <a:moveTo>
                    <a:pt x="22" y="606"/>
                  </a:moveTo>
                  <a:lnTo>
                    <a:pt x="27" y="616"/>
                  </a:lnTo>
                  <a:lnTo>
                    <a:pt x="27" y="610"/>
                  </a:lnTo>
                  <a:lnTo>
                    <a:pt x="22" y="606"/>
                  </a:lnTo>
                  <a:close/>
                  <a:moveTo>
                    <a:pt x="27" y="610"/>
                  </a:moveTo>
                  <a:lnTo>
                    <a:pt x="27" y="616"/>
                  </a:lnTo>
                  <a:lnTo>
                    <a:pt x="32" y="616"/>
                  </a:lnTo>
                  <a:lnTo>
                    <a:pt x="27" y="610"/>
                  </a:lnTo>
                  <a:close/>
                  <a:moveTo>
                    <a:pt x="631" y="606"/>
                  </a:moveTo>
                  <a:lnTo>
                    <a:pt x="627" y="610"/>
                  </a:lnTo>
                  <a:lnTo>
                    <a:pt x="627" y="616"/>
                  </a:lnTo>
                  <a:lnTo>
                    <a:pt x="631" y="606"/>
                  </a:lnTo>
                  <a:close/>
                  <a:moveTo>
                    <a:pt x="655" y="606"/>
                  </a:moveTo>
                  <a:lnTo>
                    <a:pt x="631" y="606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6"/>
                  </a:lnTo>
                  <a:close/>
                  <a:moveTo>
                    <a:pt x="27" y="606"/>
                  </a:moveTo>
                  <a:lnTo>
                    <a:pt x="22" y="606"/>
                  </a:lnTo>
                  <a:lnTo>
                    <a:pt x="27" y="610"/>
                  </a:lnTo>
                  <a:lnTo>
                    <a:pt x="27" y="606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0"/>
                  </a:lnTo>
                  <a:lnTo>
                    <a:pt x="631" y="606"/>
                  </a:lnTo>
                  <a:lnTo>
                    <a:pt x="655" y="606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5" y="337"/>
                  </a:lnTo>
                  <a:lnTo>
                    <a:pt x="317" y="337"/>
                  </a:lnTo>
                  <a:lnTo>
                    <a:pt x="327" y="328"/>
                  </a:lnTo>
                  <a:lnTo>
                    <a:pt x="32" y="33"/>
                  </a:lnTo>
                  <a:close/>
                  <a:moveTo>
                    <a:pt x="327" y="328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8"/>
                  </a:lnTo>
                  <a:close/>
                  <a:moveTo>
                    <a:pt x="655" y="0"/>
                  </a:moveTo>
                  <a:lnTo>
                    <a:pt x="327" y="328"/>
                  </a:lnTo>
                  <a:lnTo>
                    <a:pt x="337" y="337"/>
                  </a:lnTo>
                  <a:lnTo>
                    <a:pt x="355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11" name="Picture 3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1084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317"/>
            <p:cNvSpPr>
              <a:spLocks/>
            </p:cNvSpPr>
            <p:nvPr/>
          </p:nvSpPr>
          <p:spPr bwMode="auto">
            <a:xfrm>
              <a:off x="2952" y="1071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1072 1072"/>
                <a:gd name="T3" fmla="*/ 1072 h 610"/>
                <a:gd name="T4" fmla="+- 0 2952 2952"/>
                <a:gd name="T5" fmla="*/ T4 w 7623"/>
                <a:gd name="T6" fmla="+- 0 1676 1072"/>
                <a:gd name="T7" fmla="*/ 1676 h 610"/>
                <a:gd name="T8" fmla="+- 0 10466 2952"/>
                <a:gd name="T9" fmla="*/ T8 w 7623"/>
                <a:gd name="T10" fmla="+- 0 1682 1072"/>
                <a:gd name="T11" fmla="*/ 1682 h 610"/>
                <a:gd name="T12" fmla="+- 0 10488 2952"/>
                <a:gd name="T13" fmla="*/ T12 w 7623"/>
                <a:gd name="T14" fmla="+- 0 1679 1072"/>
                <a:gd name="T15" fmla="*/ 1679 h 610"/>
                <a:gd name="T16" fmla="+- 0 10509 2952"/>
                <a:gd name="T17" fmla="*/ T16 w 7623"/>
                <a:gd name="T18" fmla="+- 0 1673 1072"/>
                <a:gd name="T19" fmla="*/ 1673 h 610"/>
                <a:gd name="T20" fmla="+- 0 2980 2952"/>
                <a:gd name="T21" fmla="*/ T20 w 7623"/>
                <a:gd name="T22" fmla="+- 0 1668 1072"/>
                <a:gd name="T23" fmla="*/ 1668 h 610"/>
                <a:gd name="T24" fmla="+- 0 2980 2952"/>
                <a:gd name="T25" fmla="*/ T24 w 7623"/>
                <a:gd name="T26" fmla="+- 0 1655 1072"/>
                <a:gd name="T27" fmla="*/ 1655 h 610"/>
                <a:gd name="T28" fmla="+- 0 2966 2952"/>
                <a:gd name="T29" fmla="*/ T28 w 7623"/>
                <a:gd name="T30" fmla="+- 0 1099 1072"/>
                <a:gd name="T31" fmla="*/ 1099 h 610"/>
                <a:gd name="T32" fmla="+- 0 10517 2952"/>
                <a:gd name="T33" fmla="*/ T32 w 7623"/>
                <a:gd name="T34" fmla="+- 0 1085 1072"/>
                <a:gd name="T35" fmla="*/ 1085 h 610"/>
                <a:gd name="T36" fmla="+- 0 10497 2952"/>
                <a:gd name="T37" fmla="*/ T36 w 7623"/>
                <a:gd name="T38" fmla="+- 0 1076 1072"/>
                <a:gd name="T39" fmla="*/ 1076 h 610"/>
                <a:gd name="T40" fmla="+- 0 10476 2952"/>
                <a:gd name="T41" fmla="*/ T40 w 7623"/>
                <a:gd name="T42" fmla="+- 0 1072 1072"/>
                <a:gd name="T43" fmla="*/ 1072 h 610"/>
                <a:gd name="T44" fmla="+- 0 2966 2952"/>
                <a:gd name="T45" fmla="*/ T44 w 7623"/>
                <a:gd name="T46" fmla="+- 0 1655 1072"/>
                <a:gd name="T47" fmla="*/ 1655 h 610"/>
                <a:gd name="T48" fmla="+- 0 2980 2952"/>
                <a:gd name="T49" fmla="*/ T48 w 7623"/>
                <a:gd name="T50" fmla="+- 0 1655 1072"/>
                <a:gd name="T51" fmla="*/ 1655 h 610"/>
                <a:gd name="T52" fmla="+- 0 2980 2952"/>
                <a:gd name="T53" fmla="*/ T52 w 7623"/>
                <a:gd name="T54" fmla="+- 0 1085 1072"/>
                <a:gd name="T55" fmla="*/ 1085 h 610"/>
                <a:gd name="T56" fmla="+- 0 10474 2952"/>
                <a:gd name="T57" fmla="*/ T56 w 7623"/>
                <a:gd name="T58" fmla="+- 0 1099 1072"/>
                <a:gd name="T59" fmla="*/ 1099 h 610"/>
                <a:gd name="T60" fmla="+- 0 10498 2952"/>
                <a:gd name="T61" fmla="*/ T60 w 7623"/>
                <a:gd name="T62" fmla="+- 0 1105 1072"/>
                <a:gd name="T63" fmla="*/ 1105 h 610"/>
                <a:gd name="T64" fmla="+- 0 10512 2952"/>
                <a:gd name="T65" fmla="*/ T64 w 7623"/>
                <a:gd name="T66" fmla="+- 0 1113 1072"/>
                <a:gd name="T67" fmla="*/ 1113 h 610"/>
                <a:gd name="T68" fmla="+- 0 10530 2952"/>
                <a:gd name="T69" fmla="*/ T68 w 7623"/>
                <a:gd name="T70" fmla="+- 0 1129 1072"/>
                <a:gd name="T71" fmla="*/ 1129 h 610"/>
                <a:gd name="T72" fmla="+- 0 10539 2952"/>
                <a:gd name="T73" fmla="*/ T72 w 7623"/>
                <a:gd name="T74" fmla="+- 0 1143 1072"/>
                <a:gd name="T75" fmla="*/ 1143 h 610"/>
                <a:gd name="T76" fmla="+- 0 10547 2952"/>
                <a:gd name="T77" fmla="*/ T76 w 7623"/>
                <a:gd name="T78" fmla="+- 0 1166 1072"/>
                <a:gd name="T79" fmla="*/ 1166 h 610"/>
                <a:gd name="T80" fmla="+- 0 10549 2952"/>
                <a:gd name="T81" fmla="*/ T80 w 7623"/>
                <a:gd name="T82" fmla="+- 0 1571 1072"/>
                <a:gd name="T83" fmla="*/ 1571 h 610"/>
                <a:gd name="T84" fmla="+- 0 10547 2952"/>
                <a:gd name="T85" fmla="*/ T84 w 7623"/>
                <a:gd name="T86" fmla="+- 0 1588 1072"/>
                <a:gd name="T87" fmla="*/ 1588 h 610"/>
                <a:gd name="T88" fmla="+- 0 10542 2952"/>
                <a:gd name="T89" fmla="*/ T88 w 7623"/>
                <a:gd name="T90" fmla="+- 0 1604 1072"/>
                <a:gd name="T91" fmla="*/ 1604 h 610"/>
                <a:gd name="T92" fmla="+- 0 10529 2952"/>
                <a:gd name="T93" fmla="*/ T92 w 7623"/>
                <a:gd name="T94" fmla="+- 0 1625 1072"/>
                <a:gd name="T95" fmla="*/ 1625 h 610"/>
                <a:gd name="T96" fmla="+- 0 10511 2952"/>
                <a:gd name="T97" fmla="*/ T96 w 7623"/>
                <a:gd name="T98" fmla="+- 0 1640 1072"/>
                <a:gd name="T99" fmla="*/ 1640 h 610"/>
                <a:gd name="T100" fmla="+- 0 10497 2952"/>
                <a:gd name="T101" fmla="*/ T100 w 7623"/>
                <a:gd name="T102" fmla="+- 0 1648 1072"/>
                <a:gd name="T103" fmla="*/ 1648 h 610"/>
                <a:gd name="T104" fmla="+- 0 10481 2952"/>
                <a:gd name="T105" fmla="*/ T104 w 7623"/>
                <a:gd name="T106" fmla="+- 0 1653 1072"/>
                <a:gd name="T107" fmla="*/ 1653 h 610"/>
                <a:gd name="T108" fmla="+- 0 2980 2952"/>
                <a:gd name="T109" fmla="*/ T108 w 7623"/>
                <a:gd name="T110" fmla="+- 0 1655 1072"/>
                <a:gd name="T111" fmla="*/ 1655 h 610"/>
                <a:gd name="T112" fmla="+- 0 10519 2952"/>
                <a:gd name="T113" fmla="*/ T112 w 7623"/>
                <a:gd name="T114" fmla="+- 0 1668 1072"/>
                <a:gd name="T115" fmla="*/ 1668 h 610"/>
                <a:gd name="T116" fmla="+- 0 10536 2952"/>
                <a:gd name="T117" fmla="*/ T116 w 7623"/>
                <a:gd name="T118" fmla="+- 0 1656 1072"/>
                <a:gd name="T119" fmla="*/ 1656 h 610"/>
                <a:gd name="T120" fmla="+- 0 10551 2952"/>
                <a:gd name="T121" fmla="*/ T120 w 7623"/>
                <a:gd name="T122" fmla="+- 0 1641 1072"/>
                <a:gd name="T123" fmla="*/ 1641 h 610"/>
                <a:gd name="T124" fmla="+- 0 10567 2952"/>
                <a:gd name="T125" fmla="*/ T124 w 7623"/>
                <a:gd name="T126" fmla="+- 0 1614 1072"/>
                <a:gd name="T127" fmla="*/ 1614 h 610"/>
                <a:gd name="T128" fmla="+- 0 10575 2952"/>
                <a:gd name="T129" fmla="*/ T128 w 7623"/>
                <a:gd name="T130" fmla="+- 0 1581 1072"/>
                <a:gd name="T131" fmla="*/ 1581 h 610"/>
                <a:gd name="T132" fmla="+- 0 10573 2952"/>
                <a:gd name="T133" fmla="*/ T132 w 7623"/>
                <a:gd name="T134" fmla="+- 0 1159 1072"/>
                <a:gd name="T135" fmla="*/ 1159 h 610"/>
                <a:gd name="T136" fmla="+- 0 10566 2952"/>
                <a:gd name="T137" fmla="*/ T136 w 7623"/>
                <a:gd name="T138" fmla="+- 0 1138 1072"/>
                <a:gd name="T139" fmla="*/ 1138 h 610"/>
                <a:gd name="T140" fmla="+- 0 10557 2952"/>
                <a:gd name="T141" fmla="*/ T140 w 7623"/>
                <a:gd name="T142" fmla="+- 0 1120 1072"/>
                <a:gd name="T143" fmla="*/ 1120 h 610"/>
                <a:gd name="T144" fmla="+- 0 10543 2952"/>
                <a:gd name="T145" fmla="*/ T144 w 7623"/>
                <a:gd name="T146" fmla="+- 0 1103 1072"/>
                <a:gd name="T147" fmla="*/ 1103 h 610"/>
                <a:gd name="T148" fmla="+- 0 10526 2952"/>
                <a:gd name="T149" fmla="*/ T148 w 7623"/>
                <a:gd name="T150" fmla="+- 0 1090 1072"/>
                <a:gd name="T151" fmla="*/ 1090 h 610"/>
                <a:gd name="T152" fmla="+- 0 2980 2952"/>
                <a:gd name="T153" fmla="*/ T152 w 7623"/>
                <a:gd name="T154" fmla="+- 0 1085 1072"/>
                <a:gd name="T155" fmla="*/ 1085 h 610"/>
                <a:gd name="T156" fmla="+- 0 2980 2952"/>
                <a:gd name="T157" fmla="*/ T156 w 7623"/>
                <a:gd name="T158" fmla="+- 0 1099 1072"/>
                <a:gd name="T159" fmla="*/ 109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10"/>
                  </a:lnTo>
                  <a:lnTo>
                    <a:pt x="7514" y="610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5"/>
                  </a:lnTo>
                  <a:lnTo>
                    <a:pt x="7557" y="601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7"/>
                  </a:lnTo>
                  <a:lnTo>
                    <a:pt x="14" y="27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45" y="4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7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6"/>
                  </a:lnTo>
                  <a:lnTo>
                    <a:pt x="7595" y="94"/>
                  </a:lnTo>
                  <a:lnTo>
                    <a:pt x="7597" y="103"/>
                  </a:lnTo>
                  <a:lnTo>
                    <a:pt x="7597" y="499"/>
                  </a:lnTo>
                  <a:lnTo>
                    <a:pt x="7596" y="509"/>
                  </a:lnTo>
                  <a:lnTo>
                    <a:pt x="7595" y="516"/>
                  </a:lnTo>
                  <a:lnTo>
                    <a:pt x="7593" y="525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8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84" y="584"/>
                  </a:lnTo>
                  <a:lnTo>
                    <a:pt x="7592" y="576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2"/>
                  </a:lnTo>
                  <a:lnTo>
                    <a:pt x="7622" y="520"/>
                  </a:lnTo>
                  <a:lnTo>
                    <a:pt x="7623" y="509"/>
                  </a:lnTo>
                  <a:lnTo>
                    <a:pt x="7623" y="99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6"/>
                  </a:lnTo>
                  <a:lnTo>
                    <a:pt x="7605" y="48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74" y="18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7"/>
                  </a:lnTo>
                  <a:lnTo>
                    <a:pt x="28" y="27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3" name="AutoShape 316"/>
            <p:cNvSpPr>
              <a:spLocks/>
            </p:cNvSpPr>
            <p:nvPr/>
          </p:nvSpPr>
          <p:spPr bwMode="auto">
            <a:xfrm>
              <a:off x="2337" y="1876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1877 1877"/>
                <a:gd name="T3" fmla="*/ 1877 h 898"/>
                <a:gd name="T4" fmla="+- 0 2338 2338"/>
                <a:gd name="T5" fmla="*/ T4 w 629"/>
                <a:gd name="T6" fmla="+- 0 2460 1877"/>
                <a:gd name="T7" fmla="*/ 2460 h 898"/>
                <a:gd name="T8" fmla="+- 0 2652 2338"/>
                <a:gd name="T9" fmla="*/ T8 w 629"/>
                <a:gd name="T10" fmla="+- 0 2774 1877"/>
                <a:gd name="T11" fmla="*/ 2774 h 898"/>
                <a:gd name="T12" fmla="+- 0 2966 2338"/>
                <a:gd name="T13" fmla="*/ T12 w 629"/>
                <a:gd name="T14" fmla="+- 0 2460 1877"/>
                <a:gd name="T15" fmla="*/ 2460 h 898"/>
                <a:gd name="T16" fmla="+- 0 2966 2338"/>
                <a:gd name="T17" fmla="*/ T16 w 629"/>
                <a:gd name="T18" fmla="+- 0 2191 1877"/>
                <a:gd name="T19" fmla="*/ 2191 h 898"/>
                <a:gd name="T20" fmla="+- 0 2652 2338"/>
                <a:gd name="T21" fmla="*/ T20 w 629"/>
                <a:gd name="T22" fmla="+- 0 2191 1877"/>
                <a:gd name="T23" fmla="*/ 2191 h 898"/>
                <a:gd name="T24" fmla="+- 0 2338 2338"/>
                <a:gd name="T25" fmla="*/ T24 w 629"/>
                <a:gd name="T26" fmla="+- 0 1877 1877"/>
                <a:gd name="T27" fmla="*/ 1877 h 898"/>
                <a:gd name="T28" fmla="+- 0 2966 2338"/>
                <a:gd name="T29" fmla="*/ T28 w 629"/>
                <a:gd name="T30" fmla="+- 0 1877 1877"/>
                <a:gd name="T31" fmla="*/ 1877 h 898"/>
                <a:gd name="T32" fmla="+- 0 2652 2338"/>
                <a:gd name="T33" fmla="*/ T32 w 629"/>
                <a:gd name="T34" fmla="+- 0 2191 1877"/>
                <a:gd name="T35" fmla="*/ 2191 h 898"/>
                <a:gd name="T36" fmla="+- 0 2966 2338"/>
                <a:gd name="T37" fmla="*/ T36 w 629"/>
                <a:gd name="T38" fmla="+- 0 2191 1877"/>
                <a:gd name="T39" fmla="*/ 2191 h 898"/>
                <a:gd name="T40" fmla="+- 0 2966 2338"/>
                <a:gd name="T41" fmla="*/ T40 w 629"/>
                <a:gd name="T42" fmla="+- 0 1877 1877"/>
                <a:gd name="T43" fmla="*/ 1877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4" name="AutoShape 315"/>
            <p:cNvSpPr>
              <a:spLocks/>
            </p:cNvSpPr>
            <p:nvPr/>
          </p:nvSpPr>
          <p:spPr bwMode="auto">
            <a:xfrm>
              <a:off x="2324" y="1844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2465 1844"/>
                <a:gd name="T3" fmla="*/ 2465 h 950"/>
                <a:gd name="T4" fmla="+- 0 2681 2325"/>
                <a:gd name="T5" fmla="*/ T4 w 656"/>
                <a:gd name="T6" fmla="+- 0 2764 1844"/>
                <a:gd name="T7" fmla="*/ 2764 h 950"/>
                <a:gd name="T8" fmla="+- 0 2652 2325"/>
                <a:gd name="T9" fmla="*/ T8 w 656"/>
                <a:gd name="T10" fmla="+- 0 2754 1844"/>
                <a:gd name="T11" fmla="*/ 2754 h 950"/>
                <a:gd name="T12" fmla="+- 0 2352 2325"/>
                <a:gd name="T13" fmla="*/ T12 w 656"/>
                <a:gd name="T14" fmla="+- 0 2460 1844"/>
                <a:gd name="T15" fmla="*/ 2460 h 950"/>
                <a:gd name="T16" fmla="+- 0 2352 2325"/>
                <a:gd name="T17" fmla="*/ T16 w 656"/>
                <a:gd name="T18" fmla="+- 0 2451 1844"/>
                <a:gd name="T19" fmla="*/ 2451 h 950"/>
                <a:gd name="T20" fmla="+- 0 2329 2325"/>
                <a:gd name="T21" fmla="*/ T20 w 656"/>
                <a:gd name="T22" fmla="+- 0 1886 1844"/>
                <a:gd name="T23" fmla="*/ 1886 h 950"/>
                <a:gd name="T24" fmla="+- 0 2357 2325"/>
                <a:gd name="T25" fmla="*/ T24 w 656"/>
                <a:gd name="T26" fmla="+- 0 1877 1844"/>
                <a:gd name="T27" fmla="*/ 1877 h 950"/>
                <a:gd name="T28" fmla="+- 0 2652 2325"/>
                <a:gd name="T29" fmla="*/ T28 w 656"/>
                <a:gd name="T30" fmla="+- 0 2754 1844"/>
                <a:gd name="T31" fmla="*/ 2754 h 950"/>
                <a:gd name="T32" fmla="+- 0 2662 2325"/>
                <a:gd name="T33" fmla="*/ T32 w 656"/>
                <a:gd name="T34" fmla="+- 0 2764 1844"/>
                <a:gd name="T35" fmla="*/ 2764 h 950"/>
                <a:gd name="T36" fmla="+- 0 2952 2325"/>
                <a:gd name="T37" fmla="*/ T36 w 656"/>
                <a:gd name="T38" fmla="+- 0 2455 1844"/>
                <a:gd name="T39" fmla="*/ 2455 h 950"/>
                <a:gd name="T40" fmla="+- 0 2662 2325"/>
                <a:gd name="T41" fmla="*/ T40 w 656"/>
                <a:gd name="T42" fmla="+- 0 2764 1844"/>
                <a:gd name="T43" fmla="*/ 2764 h 950"/>
                <a:gd name="T44" fmla="+- 0 2980 2325"/>
                <a:gd name="T45" fmla="*/ T44 w 656"/>
                <a:gd name="T46" fmla="+- 0 2465 1844"/>
                <a:gd name="T47" fmla="*/ 2465 h 950"/>
                <a:gd name="T48" fmla="+- 0 2952 2325"/>
                <a:gd name="T49" fmla="*/ T48 w 656"/>
                <a:gd name="T50" fmla="+- 0 2460 1844"/>
                <a:gd name="T51" fmla="*/ 2460 h 950"/>
                <a:gd name="T52" fmla="+- 0 2347 2325"/>
                <a:gd name="T53" fmla="*/ T52 w 656"/>
                <a:gd name="T54" fmla="+- 0 2451 1844"/>
                <a:gd name="T55" fmla="*/ 2451 h 950"/>
                <a:gd name="T56" fmla="+- 0 2352 2325"/>
                <a:gd name="T57" fmla="*/ T56 w 656"/>
                <a:gd name="T58" fmla="+- 0 2455 1844"/>
                <a:gd name="T59" fmla="*/ 2455 h 950"/>
                <a:gd name="T60" fmla="+- 0 2352 2325"/>
                <a:gd name="T61" fmla="*/ T60 w 656"/>
                <a:gd name="T62" fmla="+- 0 2455 1844"/>
                <a:gd name="T63" fmla="*/ 2455 h 950"/>
                <a:gd name="T64" fmla="+- 0 2356 2325"/>
                <a:gd name="T65" fmla="*/ T64 w 656"/>
                <a:gd name="T66" fmla="+- 0 2460 1844"/>
                <a:gd name="T67" fmla="*/ 2460 h 950"/>
                <a:gd name="T68" fmla="+- 0 2956 2325"/>
                <a:gd name="T69" fmla="*/ T68 w 656"/>
                <a:gd name="T70" fmla="+- 0 2451 1844"/>
                <a:gd name="T71" fmla="*/ 2451 h 950"/>
                <a:gd name="T72" fmla="+- 0 2952 2325"/>
                <a:gd name="T73" fmla="*/ T72 w 656"/>
                <a:gd name="T74" fmla="+- 0 2460 1844"/>
                <a:gd name="T75" fmla="*/ 2460 h 950"/>
                <a:gd name="T76" fmla="+- 0 2980 2325"/>
                <a:gd name="T77" fmla="*/ T76 w 656"/>
                <a:gd name="T78" fmla="+- 0 2451 1844"/>
                <a:gd name="T79" fmla="*/ 2451 h 950"/>
                <a:gd name="T80" fmla="+- 0 2952 2325"/>
                <a:gd name="T81" fmla="*/ T80 w 656"/>
                <a:gd name="T82" fmla="+- 0 2460 1844"/>
                <a:gd name="T83" fmla="*/ 2460 h 950"/>
                <a:gd name="T84" fmla="+- 0 2980 2325"/>
                <a:gd name="T85" fmla="*/ T84 w 656"/>
                <a:gd name="T86" fmla="+- 0 2451 1844"/>
                <a:gd name="T87" fmla="*/ 2451 h 950"/>
                <a:gd name="T88" fmla="+- 0 2347 2325"/>
                <a:gd name="T89" fmla="*/ T88 w 656"/>
                <a:gd name="T90" fmla="+- 0 2451 1844"/>
                <a:gd name="T91" fmla="*/ 2451 h 950"/>
                <a:gd name="T92" fmla="+- 0 2352 2325"/>
                <a:gd name="T93" fmla="*/ T92 w 656"/>
                <a:gd name="T94" fmla="+- 0 2451 1844"/>
                <a:gd name="T95" fmla="*/ 2451 h 950"/>
                <a:gd name="T96" fmla="+- 0 2952 2325"/>
                <a:gd name="T97" fmla="*/ T96 w 656"/>
                <a:gd name="T98" fmla="+- 0 1877 1844"/>
                <a:gd name="T99" fmla="*/ 1877 h 950"/>
                <a:gd name="T100" fmla="+- 0 2952 2325"/>
                <a:gd name="T101" fmla="*/ T100 w 656"/>
                <a:gd name="T102" fmla="+- 0 1910 1844"/>
                <a:gd name="T103" fmla="*/ 1910 h 950"/>
                <a:gd name="T104" fmla="+- 0 2956 2325"/>
                <a:gd name="T105" fmla="*/ T104 w 656"/>
                <a:gd name="T106" fmla="+- 0 2451 1844"/>
                <a:gd name="T107" fmla="*/ 2451 h 950"/>
                <a:gd name="T108" fmla="+- 0 2980 2325"/>
                <a:gd name="T109" fmla="*/ T108 w 656"/>
                <a:gd name="T110" fmla="+- 0 1877 1844"/>
                <a:gd name="T111" fmla="*/ 1877 h 950"/>
                <a:gd name="T112" fmla="+- 0 2352 2325"/>
                <a:gd name="T113" fmla="*/ T112 w 656"/>
                <a:gd name="T114" fmla="+- 0 1877 1844"/>
                <a:gd name="T115" fmla="*/ 1877 h 950"/>
                <a:gd name="T116" fmla="+- 0 2652 2325"/>
                <a:gd name="T117" fmla="*/ T116 w 656"/>
                <a:gd name="T118" fmla="+- 0 2210 1844"/>
                <a:gd name="T119" fmla="*/ 2210 h 950"/>
                <a:gd name="T120" fmla="+- 0 2642 2325"/>
                <a:gd name="T121" fmla="*/ T120 w 656"/>
                <a:gd name="T122" fmla="+- 0 2181 1844"/>
                <a:gd name="T123" fmla="*/ 2181 h 950"/>
                <a:gd name="T124" fmla="+- 0 2357 2325"/>
                <a:gd name="T125" fmla="*/ T124 w 656"/>
                <a:gd name="T126" fmla="+- 0 1877 1844"/>
                <a:gd name="T127" fmla="*/ 1877 h 950"/>
                <a:gd name="T128" fmla="+- 0 2642 2325"/>
                <a:gd name="T129" fmla="*/ T128 w 656"/>
                <a:gd name="T130" fmla="+- 0 2181 1844"/>
                <a:gd name="T131" fmla="*/ 2181 h 950"/>
                <a:gd name="T132" fmla="+- 0 2652 2325"/>
                <a:gd name="T133" fmla="*/ T132 w 656"/>
                <a:gd name="T134" fmla="+- 0 2171 1844"/>
                <a:gd name="T135" fmla="*/ 2171 h 950"/>
                <a:gd name="T136" fmla="+- 0 2652 2325"/>
                <a:gd name="T137" fmla="*/ T136 w 656"/>
                <a:gd name="T138" fmla="+- 0 2171 1844"/>
                <a:gd name="T139" fmla="*/ 2171 h 950"/>
                <a:gd name="T140" fmla="+- 0 2681 2325"/>
                <a:gd name="T141" fmla="*/ T140 w 656"/>
                <a:gd name="T142" fmla="+- 0 2181 1844"/>
                <a:gd name="T143" fmla="*/ 2181 h 950"/>
                <a:gd name="T144" fmla="+- 0 2952 2325"/>
                <a:gd name="T145" fmla="*/ T144 w 656"/>
                <a:gd name="T146" fmla="+- 0 1877 1844"/>
                <a:gd name="T147" fmla="*/ 1877 h 950"/>
                <a:gd name="T148" fmla="+- 0 2980 2325"/>
                <a:gd name="T149" fmla="*/ T148 w 656"/>
                <a:gd name="T150" fmla="+- 0 1844 1844"/>
                <a:gd name="T151" fmla="*/ 1844 h 950"/>
                <a:gd name="T152" fmla="+- 0 2952 2325"/>
                <a:gd name="T153" fmla="*/ T152 w 656"/>
                <a:gd name="T154" fmla="+- 0 1910 1844"/>
                <a:gd name="T155" fmla="*/ 1910 h 950"/>
                <a:gd name="T156" fmla="+- 0 2952 2325"/>
                <a:gd name="T157" fmla="*/ T156 w 656"/>
                <a:gd name="T158" fmla="+- 0 1877 1844"/>
                <a:gd name="T159" fmla="*/ 1877 h 950"/>
                <a:gd name="T160" fmla="+- 0 2329 2325"/>
                <a:gd name="T161" fmla="*/ T160 w 656"/>
                <a:gd name="T162" fmla="+- 0 1886 1844"/>
                <a:gd name="T163" fmla="*/ 1886 h 950"/>
                <a:gd name="T164" fmla="+- 0 2352 2325"/>
                <a:gd name="T165" fmla="*/ T164 w 656"/>
                <a:gd name="T166" fmla="+- 0 1877 1844"/>
                <a:gd name="T167" fmla="*/ 1877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6"/>
                  </a:lnTo>
                  <a:lnTo>
                    <a:pt x="27" y="616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6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6"/>
                  </a:lnTo>
                  <a:lnTo>
                    <a:pt x="31" y="616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6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3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15" name="Picture 3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1876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313"/>
            <p:cNvSpPr>
              <a:spLocks/>
            </p:cNvSpPr>
            <p:nvPr/>
          </p:nvSpPr>
          <p:spPr bwMode="auto">
            <a:xfrm>
              <a:off x="2952" y="1863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1864 1864"/>
                <a:gd name="T3" fmla="*/ 1864 h 610"/>
                <a:gd name="T4" fmla="+- 0 2952 2952"/>
                <a:gd name="T5" fmla="*/ T4 w 7623"/>
                <a:gd name="T6" fmla="+- 0 2468 1864"/>
                <a:gd name="T7" fmla="*/ 2468 h 610"/>
                <a:gd name="T8" fmla="+- 0 10466 2952"/>
                <a:gd name="T9" fmla="*/ T8 w 7623"/>
                <a:gd name="T10" fmla="+- 0 2473 1864"/>
                <a:gd name="T11" fmla="*/ 2473 h 610"/>
                <a:gd name="T12" fmla="+- 0 10488 2952"/>
                <a:gd name="T13" fmla="*/ T12 w 7623"/>
                <a:gd name="T14" fmla="+- 0 2471 1864"/>
                <a:gd name="T15" fmla="*/ 2471 h 610"/>
                <a:gd name="T16" fmla="+- 0 10509 2952"/>
                <a:gd name="T17" fmla="*/ T16 w 7623"/>
                <a:gd name="T18" fmla="+- 0 2465 1864"/>
                <a:gd name="T19" fmla="*/ 2465 h 610"/>
                <a:gd name="T20" fmla="+- 0 2980 2952"/>
                <a:gd name="T21" fmla="*/ T20 w 7623"/>
                <a:gd name="T22" fmla="+- 0 2460 1864"/>
                <a:gd name="T23" fmla="*/ 2460 h 610"/>
                <a:gd name="T24" fmla="+- 0 2980 2952"/>
                <a:gd name="T25" fmla="*/ T24 w 7623"/>
                <a:gd name="T26" fmla="+- 0 2447 1864"/>
                <a:gd name="T27" fmla="*/ 2447 h 610"/>
                <a:gd name="T28" fmla="+- 0 2966 2952"/>
                <a:gd name="T29" fmla="*/ T28 w 7623"/>
                <a:gd name="T30" fmla="+- 0 1890 1864"/>
                <a:gd name="T31" fmla="*/ 1890 h 610"/>
                <a:gd name="T32" fmla="+- 0 10517 2952"/>
                <a:gd name="T33" fmla="*/ T32 w 7623"/>
                <a:gd name="T34" fmla="+- 0 1877 1864"/>
                <a:gd name="T35" fmla="*/ 1877 h 610"/>
                <a:gd name="T36" fmla="+- 0 10497 2952"/>
                <a:gd name="T37" fmla="*/ T36 w 7623"/>
                <a:gd name="T38" fmla="+- 0 1868 1864"/>
                <a:gd name="T39" fmla="*/ 1868 h 610"/>
                <a:gd name="T40" fmla="+- 0 10476 2952"/>
                <a:gd name="T41" fmla="*/ T40 w 7623"/>
                <a:gd name="T42" fmla="+- 0 1864 1864"/>
                <a:gd name="T43" fmla="*/ 1864 h 610"/>
                <a:gd name="T44" fmla="+- 0 2966 2952"/>
                <a:gd name="T45" fmla="*/ T44 w 7623"/>
                <a:gd name="T46" fmla="+- 0 2447 1864"/>
                <a:gd name="T47" fmla="*/ 2447 h 610"/>
                <a:gd name="T48" fmla="+- 0 2980 2952"/>
                <a:gd name="T49" fmla="*/ T48 w 7623"/>
                <a:gd name="T50" fmla="+- 0 2447 1864"/>
                <a:gd name="T51" fmla="*/ 2447 h 610"/>
                <a:gd name="T52" fmla="+- 0 2980 2952"/>
                <a:gd name="T53" fmla="*/ T52 w 7623"/>
                <a:gd name="T54" fmla="+- 0 1877 1864"/>
                <a:gd name="T55" fmla="*/ 1877 h 610"/>
                <a:gd name="T56" fmla="+- 0 10465 2952"/>
                <a:gd name="T57" fmla="*/ T56 w 7623"/>
                <a:gd name="T58" fmla="+- 0 1890 1864"/>
                <a:gd name="T59" fmla="*/ 1890 h 610"/>
                <a:gd name="T60" fmla="+- 0 10498 2952"/>
                <a:gd name="T61" fmla="*/ T60 w 7623"/>
                <a:gd name="T62" fmla="+- 0 1897 1864"/>
                <a:gd name="T63" fmla="*/ 1897 h 610"/>
                <a:gd name="T64" fmla="+- 0 10512 2952"/>
                <a:gd name="T65" fmla="*/ T64 w 7623"/>
                <a:gd name="T66" fmla="+- 0 1905 1864"/>
                <a:gd name="T67" fmla="*/ 1905 h 610"/>
                <a:gd name="T68" fmla="+- 0 10530 2952"/>
                <a:gd name="T69" fmla="*/ T68 w 7623"/>
                <a:gd name="T70" fmla="+- 0 1921 1864"/>
                <a:gd name="T71" fmla="*/ 1921 h 610"/>
                <a:gd name="T72" fmla="+- 0 10539 2952"/>
                <a:gd name="T73" fmla="*/ T72 w 7623"/>
                <a:gd name="T74" fmla="+- 0 1935 1864"/>
                <a:gd name="T75" fmla="*/ 1935 h 610"/>
                <a:gd name="T76" fmla="+- 0 10547 2952"/>
                <a:gd name="T77" fmla="*/ T76 w 7623"/>
                <a:gd name="T78" fmla="+- 0 1958 1864"/>
                <a:gd name="T79" fmla="*/ 1958 h 610"/>
                <a:gd name="T80" fmla="+- 0 10549 2952"/>
                <a:gd name="T81" fmla="*/ T80 w 7623"/>
                <a:gd name="T82" fmla="+- 0 2363 1864"/>
                <a:gd name="T83" fmla="*/ 2363 h 610"/>
                <a:gd name="T84" fmla="+- 0 10547 2952"/>
                <a:gd name="T85" fmla="*/ T84 w 7623"/>
                <a:gd name="T86" fmla="+- 0 2380 1864"/>
                <a:gd name="T87" fmla="*/ 2380 h 610"/>
                <a:gd name="T88" fmla="+- 0 10542 2952"/>
                <a:gd name="T89" fmla="*/ T88 w 7623"/>
                <a:gd name="T90" fmla="+- 0 2396 1864"/>
                <a:gd name="T91" fmla="*/ 2396 h 610"/>
                <a:gd name="T92" fmla="+- 0 10529 2952"/>
                <a:gd name="T93" fmla="*/ T92 w 7623"/>
                <a:gd name="T94" fmla="+- 0 2417 1864"/>
                <a:gd name="T95" fmla="*/ 2417 h 610"/>
                <a:gd name="T96" fmla="+- 0 10511 2952"/>
                <a:gd name="T97" fmla="*/ T96 w 7623"/>
                <a:gd name="T98" fmla="+- 0 2433 1864"/>
                <a:gd name="T99" fmla="*/ 2433 h 610"/>
                <a:gd name="T100" fmla="+- 0 10497 2952"/>
                <a:gd name="T101" fmla="*/ T100 w 7623"/>
                <a:gd name="T102" fmla="+- 0 2440 1864"/>
                <a:gd name="T103" fmla="*/ 2440 h 610"/>
                <a:gd name="T104" fmla="+- 0 10481 2952"/>
                <a:gd name="T105" fmla="*/ T104 w 7623"/>
                <a:gd name="T106" fmla="+- 0 2445 1864"/>
                <a:gd name="T107" fmla="*/ 2445 h 610"/>
                <a:gd name="T108" fmla="+- 0 2980 2952"/>
                <a:gd name="T109" fmla="*/ T108 w 7623"/>
                <a:gd name="T110" fmla="+- 0 2447 1864"/>
                <a:gd name="T111" fmla="*/ 2447 h 610"/>
                <a:gd name="T112" fmla="+- 0 10519 2952"/>
                <a:gd name="T113" fmla="*/ T112 w 7623"/>
                <a:gd name="T114" fmla="+- 0 2460 1864"/>
                <a:gd name="T115" fmla="*/ 2460 h 610"/>
                <a:gd name="T116" fmla="+- 0 10536 2952"/>
                <a:gd name="T117" fmla="*/ T116 w 7623"/>
                <a:gd name="T118" fmla="+- 0 2448 1864"/>
                <a:gd name="T119" fmla="*/ 2448 h 610"/>
                <a:gd name="T120" fmla="+- 0 10551 2952"/>
                <a:gd name="T121" fmla="*/ T120 w 7623"/>
                <a:gd name="T122" fmla="+- 0 2433 1864"/>
                <a:gd name="T123" fmla="*/ 2433 h 610"/>
                <a:gd name="T124" fmla="+- 0 10567 2952"/>
                <a:gd name="T125" fmla="*/ T124 w 7623"/>
                <a:gd name="T126" fmla="+- 0 2405 1864"/>
                <a:gd name="T127" fmla="*/ 2405 h 610"/>
                <a:gd name="T128" fmla="+- 0 10575 2952"/>
                <a:gd name="T129" fmla="*/ T128 w 7623"/>
                <a:gd name="T130" fmla="+- 0 2373 1864"/>
                <a:gd name="T131" fmla="*/ 2373 h 610"/>
                <a:gd name="T132" fmla="+- 0 10573 2952"/>
                <a:gd name="T133" fmla="*/ T132 w 7623"/>
                <a:gd name="T134" fmla="+- 0 1951 1864"/>
                <a:gd name="T135" fmla="*/ 1951 h 610"/>
                <a:gd name="T136" fmla="+- 0 10566 2952"/>
                <a:gd name="T137" fmla="*/ T136 w 7623"/>
                <a:gd name="T138" fmla="+- 0 1930 1864"/>
                <a:gd name="T139" fmla="*/ 1930 h 610"/>
                <a:gd name="T140" fmla="+- 0 10557 2952"/>
                <a:gd name="T141" fmla="*/ T140 w 7623"/>
                <a:gd name="T142" fmla="+- 0 1911 1864"/>
                <a:gd name="T143" fmla="*/ 1911 h 610"/>
                <a:gd name="T144" fmla="+- 0 10543 2952"/>
                <a:gd name="T145" fmla="*/ T144 w 7623"/>
                <a:gd name="T146" fmla="+- 0 1895 1864"/>
                <a:gd name="T147" fmla="*/ 1895 h 610"/>
                <a:gd name="T148" fmla="+- 0 10517 2952"/>
                <a:gd name="T149" fmla="*/ T148 w 7623"/>
                <a:gd name="T150" fmla="+- 0 1877 1864"/>
                <a:gd name="T151" fmla="*/ 1877 h 610"/>
                <a:gd name="T152" fmla="+- 0 2966 2952"/>
                <a:gd name="T153" fmla="*/ T152 w 7623"/>
                <a:gd name="T154" fmla="+- 0 1890 1864"/>
                <a:gd name="T155" fmla="*/ 1890 h 610"/>
                <a:gd name="T156" fmla="+- 0 2980 2952"/>
                <a:gd name="T157" fmla="*/ T156 w 7623"/>
                <a:gd name="T158" fmla="+- 0 1877 1864"/>
                <a:gd name="T159" fmla="*/ 1877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5"/>
                  </a:lnTo>
                  <a:lnTo>
                    <a:pt x="7557" y="601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45" y="4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6"/>
                  </a:lnTo>
                  <a:lnTo>
                    <a:pt x="7595" y="94"/>
                  </a:lnTo>
                  <a:lnTo>
                    <a:pt x="7597" y="103"/>
                  </a:lnTo>
                  <a:lnTo>
                    <a:pt x="7597" y="499"/>
                  </a:lnTo>
                  <a:lnTo>
                    <a:pt x="7596" y="509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84" y="584"/>
                  </a:lnTo>
                  <a:lnTo>
                    <a:pt x="7592" y="576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09"/>
                  </a:lnTo>
                  <a:lnTo>
                    <a:pt x="7623" y="99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6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7" name="AutoShape 312"/>
            <p:cNvSpPr>
              <a:spLocks/>
            </p:cNvSpPr>
            <p:nvPr/>
          </p:nvSpPr>
          <p:spPr bwMode="auto">
            <a:xfrm>
              <a:off x="2337" y="2668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2669 2669"/>
                <a:gd name="T3" fmla="*/ 2669 h 898"/>
                <a:gd name="T4" fmla="+- 0 2338 2338"/>
                <a:gd name="T5" fmla="*/ T4 w 629"/>
                <a:gd name="T6" fmla="+- 0 3252 2669"/>
                <a:gd name="T7" fmla="*/ 3252 h 898"/>
                <a:gd name="T8" fmla="+- 0 2652 2338"/>
                <a:gd name="T9" fmla="*/ T8 w 629"/>
                <a:gd name="T10" fmla="+- 0 3566 2669"/>
                <a:gd name="T11" fmla="*/ 3566 h 898"/>
                <a:gd name="T12" fmla="+- 0 2966 2338"/>
                <a:gd name="T13" fmla="*/ T12 w 629"/>
                <a:gd name="T14" fmla="+- 0 3252 2669"/>
                <a:gd name="T15" fmla="*/ 3252 h 898"/>
                <a:gd name="T16" fmla="+- 0 2966 2338"/>
                <a:gd name="T17" fmla="*/ T16 w 629"/>
                <a:gd name="T18" fmla="+- 0 2983 2669"/>
                <a:gd name="T19" fmla="*/ 2983 h 898"/>
                <a:gd name="T20" fmla="+- 0 2652 2338"/>
                <a:gd name="T21" fmla="*/ T20 w 629"/>
                <a:gd name="T22" fmla="+- 0 2983 2669"/>
                <a:gd name="T23" fmla="*/ 2983 h 898"/>
                <a:gd name="T24" fmla="+- 0 2338 2338"/>
                <a:gd name="T25" fmla="*/ T24 w 629"/>
                <a:gd name="T26" fmla="+- 0 2669 2669"/>
                <a:gd name="T27" fmla="*/ 2669 h 898"/>
                <a:gd name="T28" fmla="+- 0 2966 2338"/>
                <a:gd name="T29" fmla="*/ T28 w 629"/>
                <a:gd name="T30" fmla="+- 0 2669 2669"/>
                <a:gd name="T31" fmla="*/ 2669 h 898"/>
                <a:gd name="T32" fmla="+- 0 2652 2338"/>
                <a:gd name="T33" fmla="*/ T32 w 629"/>
                <a:gd name="T34" fmla="+- 0 2983 2669"/>
                <a:gd name="T35" fmla="*/ 2983 h 898"/>
                <a:gd name="T36" fmla="+- 0 2966 2338"/>
                <a:gd name="T37" fmla="*/ T36 w 629"/>
                <a:gd name="T38" fmla="+- 0 2983 2669"/>
                <a:gd name="T39" fmla="*/ 2983 h 898"/>
                <a:gd name="T40" fmla="+- 0 2966 2338"/>
                <a:gd name="T41" fmla="*/ T40 w 629"/>
                <a:gd name="T42" fmla="+- 0 2669 2669"/>
                <a:gd name="T43" fmla="*/ 2669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8" name="AutoShape 311"/>
            <p:cNvSpPr>
              <a:spLocks/>
            </p:cNvSpPr>
            <p:nvPr/>
          </p:nvSpPr>
          <p:spPr bwMode="auto">
            <a:xfrm>
              <a:off x="2324" y="2636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3257 2636"/>
                <a:gd name="T3" fmla="*/ 3257 h 950"/>
                <a:gd name="T4" fmla="+- 0 2681 2325"/>
                <a:gd name="T5" fmla="*/ T4 w 656"/>
                <a:gd name="T6" fmla="+- 0 3556 2636"/>
                <a:gd name="T7" fmla="*/ 3556 h 950"/>
                <a:gd name="T8" fmla="+- 0 2652 2325"/>
                <a:gd name="T9" fmla="*/ T8 w 656"/>
                <a:gd name="T10" fmla="+- 0 3546 2636"/>
                <a:gd name="T11" fmla="*/ 3546 h 950"/>
                <a:gd name="T12" fmla="+- 0 2352 2325"/>
                <a:gd name="T13" fmla="*/ T12 w 656"/>
                <a:gd name="T14" fmla="+- 0 3252 2636"/>
                <a:gd name="T15" fmla="*/ 3252 h 950"/>
                <a:gd name="T16" fmla="+- 0 2352 2325"/>
                <a:gd name="T17" fmla="*/ T16 w 656"/>
                <a:gd name="T18" fmla="+- 0 3243 2636"/>
                <a:gd name="T19" fmla="*/ 3243 h 950"/>
                <a:gd name="T20" fmla="+- 0 2329 2325"/>
                <a:gd name="T21" fmla="*/ T20 w 656"/>
                <a:gd name="T22" fmla="+- 0 2678 2636"/>
                <a:gd name="T23" fmla="*/ 2678 h 950"/>
                <a:gd name="T24" fmla="+- 0 2357 2325"/>
                <a:gd name="T25" fmla="*/ T24 w 656"/>
                <a:gd name="T26" fmla="+- 0 2669 2636"/>
                <a:gd name="T27" fmla="*/ 2669 h 950"/>
                <a:gd name="T28" fmla="+- 0 2652 2325"/>
                <a:gd name="T29" fmla="*/ T28 w 656"/>
                <a:gd name="T30" fmla="+- 0 3546 2636"/>
                <a:gd name="T31" fmla="*/ 3546 h 950"/>
                <a:gd name="T32" fmla="+- 0 2662 2325"/>
                <a:gd name="T33" fmla="*/ T32 w 656"/>
                <a:gd name="T34" fmla="+- 0 3556 2636"/>
                <a:gd name="T35" fmla="*/ 3556 h 950"/>
                <a:gd name="T36" fmla="+- 0 2952 2325"/>
                <a:gd name="T37" fmla="*/ T36 w 656"/>
                <a:gd name="T38" fmla="+- 0 3247 2636"/>
                <a:gd name="T39" fmla="*/ 3247 h 950"/>
                <a:gd name="T40" fmla="+- 0 2662 2325"/>
                <a:gd name="T41" fmla="*/ T40 w 656"/>
                <a:gd name="T42" fmla="+- 0 3556 2636"/>
                <a:gd name="T43" fmla="*/ 3556 h 950"/>
                <a:gd name="T44" fmla="+- 0 2980 2325"/>
                <a:gd name="T45" fmla="*/ T44 w 656"/>
                <a:gd name="T46" fmla="+- 0 3257 2636"/>
                <a:gd name="T47" fmla="*/ 3257 h 950"/>
                <a:gd name="T48" fmla="+- 0 2952 2325"/>
                <a:gd name="T49" fmla="*/ T48 w 656"/>
                <a:gd name="T50" fmla="+- 0 3252 2636"/>
                <a:gd name="T51" fmla="*/ 3252 h 950"/>
                <a:gd name="T52" fmla="+- 0 2347 2325"/>
                <a:gd name="T53" fmla="*/ T52 w 656"/>
                <a:gd name="T54" fmla="+- 0 3243 2636"/>
                <a:gd name="T55" fmla="*/ 3243 h 950"/>
                <a:gd name="T56" fmla="+- 0 2352 2325"/>
                <a:gd name="T57" fmla="*/ T56 w 656"/>
                <a:gd name="T58" fmla="+- 0 3247 2636"/>
                <a:gd name="T59" fmla="*/ 3247 h 950"/>
                <a:gd name="T60" fmla="+- 0 2352 2325"/>
                <a:gd name="T61" fmla="*/ T60 w 656"/>
                <a:gd name="T62" fmla="+- 0 3247 2636"/>
                <a:gd name="T63" fmla="*/ 3247 h 950"/>
                <a:gd name="T64" fmla="+- 0 2356 2325"/>
                <a:gd name="T65" fmla="*/ T64 w 656"/>
                <a:gd name="T66" fmla="+- 0 3252 2636"/>
                <a:gd name="T67" fmla="*/ 3252 h 950"/>
                <a:gd name="T68" fmla="+- 0 2956 2325"/>
                <a:gd name="T69" fmla="*/ T68 w 656"/>
                <a:gd name="T70" fmla="+- 0 3243 2636"/>
                <a:gd name="T71" fmla="*/ 3243 h 950"/>
                <a:gd name="T72" fmla="+- 0 2952 2325"/>
                <a:gd name="T73" fmla="*/ T72 w 656"/>
                <a:gd name="T74" fmla="+- 0 3252 2636"/>
                <a:gd name="T75" fmla="*/ 3252 h 950"/>
                <a:gd name="T76" fmla="+- 0 2980 2325"/>
                <a:gd name="T77" fmla="*/ T76 w 656"/>
                <a:gd name="T78" fmla="+- 0 3243 2636"/>
                <a:gd name="T79" fmla="*/ 3243 h 950"/>
                <a:gd name="T80" fmla="+- 0 2952 2325"/>
                <a:gd name="T81" fmla="*/ T80 w 656"/>
                <a:gd name="T82" fmla="+- 0 3252 2636"/>
                <a:gd name="T83" fmla="*/ 3252 h 950"/>
                <a:gd name="T84" fmla="+- 0 2980 2325"/>
                <a:gd name="T85" fmla="*/ T84 w 656"/>
                <a:gd name="T86" fmla="+- 0 3243 2636"/>
                <a:gd name="T87" fmla="*/ 3243 h 950"/>
                <a:gd name="T88" fmla="+- 0 2347 2325"/>
                <a:gd name="T89" fmla="*/ T88 w 656"/>
                <a:gd name="T90" fmla="+- 0 3243 2636"/>
                <a:gd name="T91" fmla="*/ 3243 h 950"/>
                <a:gd name="T92" fmla="+- 0 2352 2325"/>
                <a:gd name="T93" fmla="*/ T92 w 656"/>
                <a:gd name="T94" fmla="+- 0 3243 2636"/>
                <a:gd name="T95" fmla="*/ 3243 h 950"/>
                <a:gd name="T96" fmla="+- 0 2952 2325"/>
                <a:gd name="T97" fmla="*/ T96 w 656"/>
                <a:gd name="T98" fmla="+- 0 2669 2636"/>
                <a:gd name="T99" fmla="*/ 2669 h 950"/>
                <a:gd name="T100" fmla="+- 0 2952 2325"/>
                <a:gd name="T101" fmla="*/ T100 w 656"/>
                <a:gd name="T102" fmla="+- 0 2702 2636"/>
                <a:gd name="T103" fmla="*/ 2702 h 950"/>
                <a:gd name="T104" fmla="+- 0 2956 2325"/>
                <a:gd name="T105" fmla="*/ T104 w 656"/>
                <a:gd name="T106" fmla="+- 0 3243 2636"/>
                <a:gd name="T107" fmla="*/ 3243 h 950"/>
                <a:gd name="T108" fmla="+- 0 2980 2325"/>
                <a:gd name="T109" fmla="*/ T108 w 656"/>
                <a:gd name="T110" fmla="+- 0 2669 2636"/>
                <a:gd name="T111" fmla="*/ 2669 h 950"/>
                <a:gd name="T112" fmla="+- 0 2352 2325"/>
                <a:gd name="T113" fmla="*/ T112 w 656"/>
                <a:gd name="T114" fmla="+- 0 2669 2636"/>
                <a:gd name="T115" fmla="*/ 2669 h 950"/>
                <a:gd name="T116" fmla="+- 0 2652 2325"/>
                <a:gd name="T117" fmla="*/ T116 w 656"/>
                <a:gd name="T118" fmla="+- 0 3002 2636"/>
                <a:gd name="T119" fmla="*/ 3002 h 950"/>
                <a:gd name="T120" fmla="+- 0 2642 2325"/>
                <a:gd name="T121" fmla="*/ T120 w 656"/>
                <a:gd name="T122" fmla="+- 0 2973 2636"/>
                <a:gd name="T123" fmla="*/ 2973 h 950"/>
                <a:gd name="T124" fmla="+- 0 2357 2325"/>
                <a:gd name="T125" fmla="*/ T124 w 656"/>
                <a:gd name="T126" fmla="+- 0 2669 2636"/>
                <a:gd name="T127" fmla="*/ 2669 h 950"/>
                <a:gd name="T128" fmla="+- 0 2642 2325"/>
                <a:gd name="T129" fmla="*/ T128 w 656"/>
                <a:gd name="T130" fmla="+- 0 2973 2636"/>
                <a:gd name="T131" fmla="*/ 2973 h 950"/>
                <a:gd name="T132" fmla="+- 0 2652 2325"/>
                <a:gd name="T133" fmla="*/ T132 w 656"/>
                <a:gd name="T134" fmla="+- 0 2963 2636"/>
                <a:gd name="T135" fmla="*/ 2963 h 950"/>
                <a:gd name="T136" fmla="+- 0 2652 2325"/>
                <a:gd name="T137" fmla="*/ T136 w 656"/>
                <a:gd name="T138" fmla="+- 0 2963 2636"/>
                <a:gd name="T139" fmla="*/ 2963 h 950"/>
                <a:gd name="T140" fmla="+- 0 2681 2325"/>
                <a:gd name="T141" fmla="*/ T140 w 656"/>
                <a:gd name="T142" fmla="+- 0 2973 2636"/>
                <a:gd name="T143" fmla="*/ 2973 h 950"/>
                <a:gd name="T144" fmla="+- 0 2952 2325"/>
                <a:gd name="T145" fmla="*/ T144 w 656"/>
                <a:gd name="T146" fmla="+- 0 2669 2636"/>
                <a:gd name="T147" fmla="*/ 2669 h 950"/>
                <a:gd name="T148" fmla="+- 0 2980 2325"/>
                <a:gd name="T149" fmla="*/ T148 w 656"/>
                <a:gd name="T150" fmla="+- 0 2636 2636"/>
                <a:gd name="T151" fmla="*/ 2636 h 950"/>
                <a:gd name="T152" fmla="+- 0 2952 2325"/>
                <a:gd name="T153" fmla="*/ T152 w 656"/>
                <a:gd name="T154" fmla="+- 0 2702 2636"/>
                <a:gd name="T155" fmla="*/ 2702 h 950"/>
                <a:gd name="T156" fmla="+- 0 2952 2325"/>
                <a:gd name="T157" fmla="*/ T156 w 656"/>
                <a:gd name="T158" fmla="+- 0 2669 2636"/>
                <a:gd name="T159" fmla="*/ 2669 h 950"/>
                <a:gd name="T160" fmla="+- 0 2329 2325"/>
                <a:gd name="T161" fmla="*/ T160 w 656"/>
                <a:gd name="T162" fmla="+- 0 2678 2636"/>
                <a:gd name="T163" fmla="*/ 2678 h 950"/>
                <a:gd name="T164" fmla="+- 0 2352 2325"/>
                <a:gd name="T165" fmla="*/ T164 w 656"/>
                <a:gd name="T166" fmla="+- 0 2669 2636"/>
                <a:gd name="T167" fmla="*/ 2669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6"/>
                  </a:lnTo>
                  <a:lnTo>
                    <a:pt x="27" y="616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6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6"/>
                  </a:lnTo>
                  <a:lnTo>
                    <a:pt x="31" y="616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6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3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19" name="Picture 3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2668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309"/>
            <p:cNvSpPr>
              <a:spLocks/>
            </p:cNvSpPr>
            <p:nvPr/>
          </p:nvSpPr>
          <p:spPr bwMode="auto">
            <a:xfrm>
              <a:off x="2952" y="2655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2656 2656"/>
                <a:gd name="T3" fmla="*/ 2656 h 610"/>
                <a:gd name="T4" fmla="+- 0 2952 2952"/>
                <a:gd name="T5" fmla="*/ T4 w 7623"/>
                <a:gd name="T6" fmla="+- 0 3260 2656"/>
                <a:gd name="T7" fmla="*/ 3260 h 610"/>
                <a:gd name="T8" fmla="+- 0 10466 2952"/>
                <a:gd name="T9" fmla="*/ T8 w 7623"/>
                <a:gd name="T10" fmla="+- 0 3265 2656"/>
                <a:gd name="T11" fmla="*/ 3265 h 610"/>
                <a:gd name="T12" fmla="+- 0 10488 2952"/>
                <a:gd name="T13" fmla="*/ T12 w 7623"/>
                <a:gd name="T14" fmla="+- 0 3263 2656"/>
                <a:gd name="T15" fmla="*/ 3263 h 610"/>
                <a:gd name="T16" fmla="+- 0 10509 2952"/>
                <a:gd name="T17" fmla="*/ T16 w 7623"/>
                <a:gd name="T18" fmla="+- 0 3256 2656"/>
                <a:gd name="T19" fmla="*/ 3256 h 610"/>
                <a:gd name="T20" fmla="+- 0 2980 2952"/>
                <a:gd name="T21" fmla="*/ T20 w 7623"/>
                <a:gd name="T22" fmla="+- 0 3252 2656"/>
                <a:gd name="T23" fmla="*/ 3252 h 610"/>
                <a:gd name="T24" fmla="+- 0 2980 2952"/>
                <a:gd name="T25" fmla="*/ T24 w 7623"/>
                <a:gd name="T26" fmla="+- 0 3239 2656"/>
                <a:gd name="T27" fmla="*/ 3239 h 610"/>
                <a:gd name="T28" fmla="+- 0 2966 2952"/>
                <a:gd name="T29" fmla="*/ T28 w 7623"/>
                <a:gd name="T30" fmla="+- 0 2682 2656"/>
                <a:gd name="T31" fmla="*/ 2682 h 610"/>
                <a:gd name="T32" fmla="+- 0 10517 2952"/>
                <a:gd name="T33" fmla="*/ T32 w 7623"/>
                <a:gd name="T34" fmla="+- 0 2669 2656"/>
                <a:gd name="T35" fmla="*/ 2669 h 610"/>
                <a:gd name="T36" fmla="+- 0 10486 2952"/>
                <a:gd name="T37" fmla="*/ T36 w 7623"/>
                <a:gd name="T38" fmla="+- 0 2657 2656"/>
                <a:gd name="T39" fmla="*/ 2657 h 610"/>
                <a:gd name="T40" fmla="+- 0 2980 2952"/>
                <a:gd name="T41" fmla="*/ T40 w 7623"/>
                <a:gd name="T42" fmla="+- 0 3239 2656"/>
                <a:gd name="T43" fmla="*/ 3239 h 610"/>
                <a:gd name="T44" fmla="+- 0 2980 2952"/>
                <a:gd name="T45" fmla="*/ T44 w 7623"/>
                <a:gd name="T46" fmla="+- 0 3252 2656"/>
                <a:gd name="T47" fmla="*/ 3252 h 610"/>
                <a:gd name="T48" fmla="+- 0 10517 2952"/>
                <a:gd name="T49" fmla="*/ T48 w 7623"/>
                <a:gd name="T50" fmla="+- 0 2669 2656"/>
                <a:gd name="T51" fmla="*/ 2669 h 610"/>
                <a:gd name="T52" fmla="+- 0 2980 2952"/>
                <a:gd name="T53" fmla="*/ T52 w 7623"/>
                <a:gd name="T54" fmla="+- 0 2682 2656"/>
                <a:gd name="T55" fmla="*/ 2682 h 610"/>
                <a:gd name="T56" fmla="+- 0 10474 2952"/>
                <a:gd name="T57" fmla="*/ T56 w 7623"/>
                <a:gd name="T58" fmla="+- 0 2683 2656"/>
                <a:gd name="T59" fmla="*/ 2683 h 610"/>
                <a:gd name="T60" fmla="+- 0 10498 2952"/>
                <a:gd name="T61" fmla="*/ T60 w 7623"/>
                <a:gd name="T62" fmla="+- 0 2689 2656"/>
                <a:gd name="T63" fmla="*/ 2689 h 610"/>
                <a:gd name="T64" fmla="+- 0 10512 2952"/>
                <a:gd name="T65" fmla="*/ T64 w 7623"/>
                <a:gd name="T66" fmla="+- 0 2697 2656"/>
                <a:gd name="T67" fmla="*/ 2697 h 610"/>
                <a:gd name="T68" fmla="+- 0 10530 2952"/>
                <a:gd name="T69" fmla="*/ T68 w 7623"/>
                <a:gd name="T70" fmla="+- 0 2713 2656"/>
                <a:gd name="T71" fmla="*/ 2713 h 610"/>
                <a:gd name="T72" fmla="+- 0 10539 2952"/>
                <a:gd name="T73" fmla="*/ T72 w 7623"/>
                <a:gd name="T74" fmla="+- 0 2727 2656"/>
                <a:gd name="T75" fmla="*/ 2727 h 610"/>
                <a:gd name="T76" fmla="+- 0 10547 2952"/>
                <a:gd name="T77" fmla="*/ T76 w 7623"/>
                <a:gd name="T78" fmla="+- 0 2750 2656"/>
                <a:gd name="T79" fmla="*/ 2750 h 610"/>
                <a:gd name="T80" fmla="+- 0 10549 2952"/>
                <a:gd name="T81" fmla="*/ T80 w 7623"/>
                <a:gd name="T82" fmla="+- 0 3154 2656"/>
                <a:gd name="T83" fmla="*/ 3154 h 610"/>
                <a:gd name="T84" fmla="+- 0 10547 2952"/>
                <a:gd name="T85" fmla="*/ T84 w 7623"/>
                <a:gd name="T86" fmla="+- 0 3172 2656"/>
                <a:gd name="T87" fmla="*/ 3172 h 610"/>
                <a:gd name="T88" fmla="+- 0 10542 2952"/>
                <a:gd name="T89" fmla="*/ T88 w 7623"/>
                <a:gd name="T90" fmla="+- 0 3188 2656"/>
                <a:gd name="T91" fmla="*/ 3188 h 610"/>
                <a:gd name="T92" fmla="+- 0 10529 2952"/>
                <a:gd name="T93" fmla="*/ T92 w 7623"/>
                <a:gd name="T94" fmla="+- 0 3209 2656"/>
                <a:gd name="T95" fmla="*/ 3209 h 610"/>
                <a:gd name="T96" fmla="+- 0 10511 2952"/>
                <a:gd name="T97" fmla="*/ T96 w 7623"/>
                <a:gd name="T98" fmla="+- 0 3225 2656"/>
                <a:gd name="T99" fmla="*/ 3225 h 610"/>
                <a:gd name="T100" fmla="+- 0 10497 2952"/>
                <a:gd name="T101" fmla="*/ T100 w 7623"/>
                <a:gd name="T102" fmla="+- 0 3232 2656"/>
                <a:gd name="T103" fmla="*/ 3232 h 610"/>
                <a:gd name="T104" fmla="+- 0 10481 2952"/>
                <a:gd name="T105" fmla="*/ T104 w 7623"/>
                <a:gd name="T106" fmla="+- 0 3237 2656"/>
                <a:gd name="T107" fmla="*/ 3237 h 610"/>
                <a:gd name="T108" fmla="+- 0 10464 2952"/>
                <a:gd name="T109" fmla="*/ T108 w 7623"/>
                <a:gd name="T110" fmla="+- 0 3239 2656"/>
                <a:gd name="T111" fmla="*/ 3239 h 610"/>
                <a:gd name="T112" fmla="+- 0 2980 2952"/>
                <a:gd name="T113" fmla="*/ T112 w 7623"/>
                <a:gd name="T114" fmla="+- 0 3252 2656"/>
                <a:gd name="T115" fmla="*/ 3252 h 610"/>
                <a:gd name="T116" fmla="+- 0 10528 2952"/>
                <a:gd name="T117" fmla="*/ T116 w 7623"/>
                <a:gd name="T118" fmla="+- 0 3246 2656"/>
                <a:gd name="T119" fmla="*/ 3246 h 610"/>
                <a:gd name="T120" fmla="+- 0 10544 2952"/>
                <a:gd name="T121" fmla="*/ T120 w 7623"/>
                <a:gd name="T122" fmla="+- 0 3232 2656"/>
                <a:gd name="T123" fmla="*/ 3232 h 610"/>
                <a:gd name="T124" fmla="+- 0 10562 2952"/>
                <a:gd name="T125" fmla="*/ T124 w 7623"/>
                <a:gd name="T126" fmla="+- 0 3207 2656"/>
                <a:gd name="T127" fmla="*/ 3207 h 610"/>
                <a:gd name="T128" fmla="+- 0 10574 2952"/>
                <a:gd name="T129" fmla="*/ T128 w 7623"/>
                <a:gd name="T130" fmla="+- 0 3176 2656"/>
                <a:gd name="T131" fmla="*/ 3176 h 610"/>
                <a:gd name="T132" fmla="+- 0 10575 2952"/>
                <a:gd name="T133" fmla="*/ T132 w 7623"/>
                <a:gd name="T134" fmla="+- 0 2754 2656"/>
                <a:gd name="T135" fmla="*/ 2754 h 610"/>
                <a:gd name="T136" fmla="+- 0 10570 2952"/>
                <a:gd name="T137" fmla="*/ T136 w 7623"/>
                <a:gd name="T138" fmla="+- 0 2733 2656"/>
                <a:gd name="T139" fmla="*/ 2733 h 610"/>
                <a:gd name="T140" fmla="+- 0 10562 2952"/>
                <a:gd name="T141" fmla="*/ T140 w 7623"/>
                <a:gd name="T142" fmla="+- 0 2712 2656"/>
                <a:gd name="T143" fmla="*/ 2712 h 610"/>
                <a:gd name="T144" fmla="+- 0 10550 2952"/>
                <a:gd name="T145" fmla="*/ T144 w 7623"/>
                <a:gd name="T146" fmla="+- 0 2695 2656"/>
                <a:gd name="T147" fmla="*/ 2695 h 610"/>
                <a:gd name="T148" fmla="+- 0 10535 2952"/>
                <a:gd name="T149" fmla="*/ T148 w 7623"/>
                <a:gd name="T150" fmla="+- 0 2680 2656"/>
                <a:gd name="T151" fmla="*/ 2680 h 610"/>
                <a:gd name="T152" fmla="+- 0 2980 2952"/>
                <a:gd name="T153" fmla="*/ T152 w 7623"/>
                <a:gd name="T154" fmla="+- 0 2669 2656"/>
                <a:gd name="T155" fmla="*/ 2669 h 610"/>
                <a:gd name="T156" fmla="+- 0 2980 2952"/>
                <a:gd name="T157" fmla="*/ T156 w 7623"/>
                <a:gd name="T158" fmla="+- 0 2682 2656"/>
                <a:gd name="T159" fmla="*/ 2682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5"/>
                  </a:lnTo>
                  <a:lnTo>
                    <a:pt x="7557" y="600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5"/>
                  </a:lnTo>
                  <a:lnTo>
                    <a:pt x="7595" y="94"/>
                  </a:lnTo>
                  <a:lnTo>
                    <a:pt x="7597" y="102"/>
                  </a:lnTo>
                  <a:lnTo>
                    <a:pt x="7597" y="498"/>
                  </a:lnTo>
                  <a:lnTo>
                    <a:pt x="7596" y="509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20" y="582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84" y="583"/>
                  </a:lnTo>
                  <a:lnTo>
                    <a:pt x="7592" y="576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09"/>
                  </a:lnTo>
                  <a:lnTo>
                    <a:pt x="7623" y="98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6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1" name="AutoShape 308"/>
            <p:cNvSpPr>
              <a:spLocks/>
            </p:cNvSpPr>
            <p:nvPr/>
          </p:nvSpPr>
          <p:spPr bwMode="auto">
            <a:xfrm>
              <a:off x="2337" y="3460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3461 3461"/>
                <a:gd name="T3" fmla="*/ 3461 h 898"/>
                <a:gd name="T4" fmla="+- 0 2338 2338"/>
                <a:gd name="T5" fmla="*/ T4 w 629"/>
                <a:gd name="T6" fmla="+- 0 4044 3461"/>
                <a:gd name="T7" fmla="*/ 4044 h 898"/>
                <a:gd name="T8" fmla="+- 0 2652 2338"/>
                <a:gd name="T9" fmla="*/ T8 w 629"/>
                <a:gd name="T10" fmla="+- 0 4358 3461"/>
                <a:gd name="T11" fmla="*/ 4358 h 898"/>
                <a:gd name="T12" fmla="+- 0 2966 2338"/>
                <a:gd name="T13" fmla="*/ T12 w 629"/>
                <a:gd name="T14" fmla="+- 0 4044 3461"/>
                <a:gd name="T15" fmla="*/ 4044 h 898"/>
                <a:gd name="T16" fmla="+- 0 2966 2338"/>
                <a:gd name="T17" fmla="*/ T16 w 629"/>
                <a:gd name="T18" fmla="+- 0 3775 3461"/>
                <a:gd name="T19" fmla="*/ 3775 h 898"/>
                <a:gd name="T20" fmla="+- 0 2652 2338"/>
                <a:gd name="T21" fmla="*/ T20 w 629"/>
                <a:gd name="T22" fmla="+- 0 3775 3461"/>
                <a:gd name="T23" fmla="*/ 3775 h 898"/>
                <a:gd name="T24" fmla="+- 0 2338 2338"/>
                <a:gd name="T25" fmla="*/ T24 w 629"/>
                <a:gd name="T26" fmla="+- 0 3461 3461"/>
                <a:gd name="T27" fmla="*/ 3461 h 898"/>
                <a:gd name="T28" fmla="+- 0 2966 2338"/>
                <a:gd name="T29" fmla="*/ T28 w 629"/>
                <a:gd name="T30" fmla="+- 0 3461 3461"/>
                <a:gd name="T31" fmla="*/ 3461 h 898"/>
                <a:gd name="T32" fmla="+- 0 2652 2338"/>
                <a:gd name="T33" fmla="*/ T32 w 629"/>
                <a:gd name="T34" fmla="+- 0 3775 3461"/>
                <a:gd name="T35" fmla="*/ 3775 h 898"/>
                <a:gd name="T36" fmla="+- 0 2966 2338"/>
                <a:gd name="T37" fmla="*/ T36 w 629"/>
                <a:gd name="T38" fmla="+- 0 3775 3461"/>
                <a:gd name="T39" fmla="*/ 3775 h 898"/>
                <a:gd name="T40" fmla="+- 0 2966 2338"/>
                <a:gd name="T41" fmla="*/ T40 w 629"/>
                <a:gd name="T42" fmla="+- 0 3461 3461"/>
                <a:gd name="T43" fmla="*/ 3461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2" name="AutoShape 307"/>
            <p:cNvSpPr>
              <a:spLocks/>
            </p:cNvSpPr>
            <p:nvPr/>
          </p:nvSpPr>
          <p:spPr bwMode="auto">
            <a:xfrm>
              <a:off x="2324" y="3428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4049 3428"/>
                <a:gd name="T3" fmla="*/ 4049 h 950"/>
                <a:gd name="T4" fmla="+- 0 2681 2325"/>
                <a:gd name="T5" fmla="*/ T4 w 656"/>
                <a:gd name="T6" fmla="+- 0 4348 3428"/>
                <a:gd name="T7" fmla="*/ 4348 h 950"/>
                <a:gd name="T8" fmla="+- 0 2652 2325"/>
                <a:gd name="T9" fmla="*/ T8 w 656"/>
                <a:gd name="T10" fmla="+- 0 4338 3428"/>
                <a:gd name="T11" fmla="*/ 4338 h 950"/>
                <a:gd name="T12" fmla="+- 0 2352 2325"/>
                <a:gd name="T13" fmla="*/ T12 w 656"/>
                <a:gd name="T14" fmla="+- 0 4044 3428"/>
                <a:gd name="T15" fmla="*/ 4044 h 950"/>
                <a:gd name="T16" fmla="+- 0 2352 2325"/>
                <a:gd name="T17" fmla="*/ T16 w 656"/>
                <a:gd name="T18" fmla="+- 0 4035 3428"/>
                <a:gd name="T19" fmla="*/ 4035 h 950"/>
                <a:gd name="T20" fmla="+- 0 2329 2325"/>
                <a:gd name="T21" fmla="*/ T20 w 656"/>
                <a:gd name="T22" fmla="+- 0 3470 3428"/>
                <a:gd name="T23" fmla="*/ 3470 h 950"/>
                <a:gd name="T24" fmla="+- 0 2357 2325"/>
                <a:gd name="T25" fmla="*/ T24 w 656"/>
                <a:gd name="T26" fmla="+- 0 3461 3428"/>
                <a:gd name="T27" fmla="*/ 3461 h 950"/>
                <a:gd name="T28" fmla="+- 0 2652 2325"/>
                <a:gd name="T29" fmla="*/ T28 w 656"/>
                <a:gd name="T30" fmla="+- 0 4338 3428"/>
                <a:gd name="T31" fmla="*/ 4338 h 950"/>
                <a:gd name="T32" fmla="+- 0 2662 2325"/>
                <a:gd name="T33" fmla="*/ T32 w 656"/>
                <a:gd name="T34" fmla="+- 0 4348 3428"/>
                <a:gd name="T35" fmla="*/ 4348 h 950"/>
                <a:gd name="T36" fmla="+- 0 2952 2325"/>
                <a:gd name="T37" fmla="*/ T36 w 656"/>
                <a:gd name="T38" fmla="+- 0 4039 3428"/>
                <a:gd name="T39" fmla="*/ 4039 h 950"/>
                <a:gd name="T40" fmla="+- 0 2662 2325"/>
                <a:gd name="T41" fmla="*/ T40 w 656"/>
                <a:gd name="T42" fmla="+- 0 4348 3428"/>
                <a:gd name="T43" fmla="*/ 4348 h 950"/>
                <a:gd name="T44" fmla="+- 0 2980 2325"/>
                <a:gd name="T45" fmla="*/ T44 w 656"/>
                <a:gd name="T46" fmla="+- 0 4049 3428"/>
                <a:gd name="T47" fmla="*/ 4049 h 950"/>
                <a:gd name="T48" fmla="+- 0 2952 2325"/>
                <a:gd name="T49" fmla="*/ T48 w 656"/>
                <a:gd name="T50" fmla="+- 0 4044 3428"/>
                <a:gd name="T51" fmla="*/ 4044 h 950"/>
                <a:gd name="T52" fmla="+- 0 2347 2325"/>
                <a:gd name="T53" fmla="*/ T52 w 656"/>
                <a:gd name="T54" fmla="+- 0 4035 3428"/>
                <a:gd name="T55" fmla="*/ 4035 h 950"/>
                <a:gd name="T56" fmla="+- 0 2352 2325"/>
                <a:gd name="T57" fmla="*/ T56 w 656"/>
                <a:gd name="T58" fmla="+- 0 4039 3428"/>
                <a:gd name="T59" fmla="*/ 4039 h 950"/>
                <a:gd name="T60" fmla="+- 0 2352 2325"/>
                <a:gd name="T61" fmla="*/ T60 w 656"/>
                <a:gd name="T62" fmla="+- 0 4039 3428"/>
                <a:gd name="T63" fmla="*/ 4039 h 950"/>
                <a:gd name="T64" fmla="+- 0 2356 2325"/>
                <a:gd name="T65" fmla="*/ T64 w 656"/>
                <a:gd name="T66" fmla="+- 0 4044 3428"/>
                <a:gd name="T67" fmla="*/ 4044 h 950"/>
                <a:gd name="T68" fmla="+- 0 2956 2325"/>
                <a:gd name="T69" fmla="*/ T68 w 656"/>
                <a:gd name="T70" fmla="+- 0 4035 3428"/>
                <a:gd name="T71" fmla="*/ 4035 h 950"/>
                <a:gd name="T72" fmla="+- 0 2952 2325"/>
                <a:gd name="T73" fmla="*/ T72 w 656"/>
                <a:gd name="T74" fmla="+- 0 4044 3428"/>
                <a:gd name="T75" fmla="*/ 4044 h 950"/>
                <a:gd name="T76" fmla="+- 0 2980 2325"/>
                <a:gd name="T77" fmla="*/ T76 w 656"/>
                <a:gd name="T78" fmla="+- 0 4035 3428"/>
                <a:gd name="T79" fmla="*/ 4035 h 950"/>
                <a:gd name="T80" fmla="+- 0 2952 2325"/>
                <a:gd name="T81" fmla="*/ T80 w 656"/>
                <a:gd name="T82" fmla="+- 0 4044 3428"/>
                <a:gd name="T83" fmla="*/ 4044 h 950"/>
                <a:gd name="T84" fmla="+- 0 2980 2325"/>
                <a:gd name="T85" fmla="*/ T84 w 656"/>
                <a:gd name="T86" fmla="+- 0 4035 3428"/>
                <a:gd name="T87" fmla="*/ 4035 h 950"/>
                <a:gd name="T88" fmla="+- 0 2347 2325"/>
                <a:gd name="T89" fmla="*/ T88 w 656"/>
                <a:gd name="T90" fmla="+- 0 4035 3428"/>
                <a:gd name="T91" fmla="*/ 4035 h 950"/>
                <a:gd name="T92" fmla="+- 0 2352 2325"/>
                <a:gd name="T93" fmla="*/ T92 w 656"/>
                <a:gd name="T94" fmla="+- 0 4035 3428"/>
                <a:gd name="T95" fmla="*/ 4035 h 950"/>
                <a:gd name="T96" fmla="+- 0 2952 2325"/>
                <a:gd name="T97" fmla="*/ T96 w 656"/>
                <a:gd name="T98" fmla="+- 0 3461 3428"/>
                <a:gd name="T99" fmla="*/ 3461 h 950"/>
                <a:gd name="T100" fmla="+- 0 2952 2325"/>
                <a:gd name="T101" fmla="*/ T100 w 656"/>
                <a:gd name="T102" fmla="+- 0 3494 3428"/>
                <a:gd name="T103" fmla="*/ 3494 h 950"/>
                <a:gd name="T104" fmla="+- 0 2956 2325"/>
                <a:gd name="T105" fmla="*/ T104 w 656"/>
                <a:gd name="T106" fmla="+- 0 4035 3428"/>
                <a:gd name="T107" fmla="*/ 4035 h 950"/>
                <a:gd name="T108" fmla="+- 0 2980 2325"/>
                <a:gd name="T109" fmla="*/ T108 w 656"/>
                <a:gd name="T110" fmla="+- 0 3461 3428"/>
                <a:gd name="T111" fmla="*/ 3461 h 950"/>
                <a:gd name="T112" fmla="+- 0 2352 2325"/>
                <a:gd name="T113" fmla="*/ T112 w 656"/>
                <a:gd name="T114" fmla="+- 0 3461 3428"/>
                <a:gd name="T115" fmla="*/ 3461 h 950"/>
                <a:gd name="T116" fmla="+- 0 2652 2325"/>
                <a:gd name="T117" fmla="*/ T116 w 656"/>
                <a:gd name="T118" fmla="+- 0 3794 3428"/>
                <a:gd name="T119" fmla="*/ 3794 h 950"/>
                <a:gd name="T120" fmla="+- 0 2642 2325"/>
                <a:gd name="T121" fmla="*/ T120 w 656"/>
                <a:gd name="T122" fmla="+- 0 3765 3428"/>
                <a:gd name="T123" fmla="*/ 3765 h 950"/>
                <a:gd name="T124" fmla="+- 0 2357 2325"/>
                <a:gd name="T125" fmla="*/ T124 w 656"/>
                <a:gd name="T126" fmla="+- 0 3461 3428"/>
                <a:gd name="T127" fmla="*/ 3461 h 950"/>
                <a:gd name="T128" fmla="+- 0 2642 2325"/>
                <a:gd name="T129" fmla="*/ T128 w 656"/>
                <a:gd name="T130" fmla="+- 0 3765 3428"/>
                <a:gd name="T131" fmla="*/ 3765 h 950"/>
                <a:gd name="T132" fmla="+- 0 2652 2325"/>
                <a:gd name="T133" fmla="*/ T132 w 656"/>
                <a:gd name="T134" fmla="+- 0 3755 3428"/>
                <a:gd name="T135" fmla="*/ 3755 h 950"/>
                <a:gd name="T136" fmla="+- 0 2652 2325"/>
                <a:gd name="T137" fmla="*/ T136 w 656"/>
                <a:gd name="T138" fmla="+- 0 3755 3428"/>
                <a:gd name="T139" fmla="*/ 3755 h 950"/>
                <a:gd name="T140" fmla="+- 0 2681 2325"/>
                <a:gd name="T141" fmla="*/ T140 w 656"/>
                <a:gd name="T142" fmla="+- 0 3765 3428"/>
                <a:gd name="T143" fmla="*/ 3765 h 950"/>
                <a:gd name="T144" fmla="+- 0 2952 2325"/>
                <a:gd name="T145" fmla="*/ T144 w 656"/>
                <a:gd name="T146" fmla="+- 0 3461 3428"/>
                <a:gd name="T147" fmla="*/ 3461 h 950"/>
                <a:gd name="T148" fmla="+- 0 2980 2325"/>
                <a:gd name="T149" fmla="*/ T148 w 656"/>
                <a:gd name="T150" fmla="+- 0 3428 3428"/>
                <a:gd name="T151" fmla="*/ 3428 h 950"/>
                <a:gd name="T152" fmla="+- 0 2952 2325"/>
                <a:gd name="T153" fmla="*/ T152 w 656"/>
                <a:gd name="T154" fmla="+- 0 3494 3428"/>
                <a:gd name="T155" fmla="*/ 3494 h 950"/>
                <a:gd name="T156" fmla="+- 0 2952 2325"/>
                <a:gd name="T157" fmla="*/ T156 w 656"/>
                <a:gd name="T158" fmla="+- 0 3461 3428"/>
                <a:gd name="T159" fmla="*/ 3461 h 950"/>
                <a:gd name="T160" fmla="+- 0 2329 2325"/>
                <a:gd name="T161" fmla="*/ T160 w 656"/>
                <a:gd name="T162" fmla="+- 0 3470 3428"/>
                <a:gd name="T163" fmla="*/ 3470 h 950"/>
                <a:gd name="T164" fmla="+- 0 2352 2325"/>
                <a:gd name="T165" fmla="*/ T164 w 656"/>
                <a:gd name="T166" fmla="+- 0 3461 3428"/>
                <a:gd name="T167" fmla="*/ 3461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6"/>
                  </a:lnTo>
                  <a:lnTo>
                    <a:pt x="27" y="616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6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6"/>
                  </a:lnTo>
                  <a:lnTo>
                    <a:pt x="31" y="616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6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3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23" name="Picture 30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3460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AutoShape 305"/>
            <p:cNvSpPr>
              <a:spLocks/>
            </p:cNvSpPr>
            <p:nvPr/>
          </p:nvSpPr>
          <p:spPr bwMode="auto">
            <a:xfrm>
              <a:off x="2952" y="3447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3448 3448"/>
                <a:gd name="T3" fmla="*/ 3448 h 610"/>
                <a:gd name="T4" fmla="+- 0 2952 2952"/>
                <a:gd name="T5" fmla="*/ T4 w 7623"/>
                <a:gd name="T6" fmla="+- 0 4052 3448"/>
                <a:gd name="T7" fmla="*/ 4052 h 610"/>
                <a:gd name="T8" fmla="+- 0 10466 2952"/>
                <a:gd name="T9" fmla="*/ T8 w 7623"/>
                <a:gd name="T10" fmla="+- 0 4057 3448"/>
                <a:gd name="T11" fmla="*/ 4057 h 610"/>
                <a:gd name="T12" fmla="+- 0 10488 2952"/>
                <a:gd name="T13" fmla="*/ T12 w 7623"/>
                <a:gd name="T14" fmla="+- 0 4055 3448"/>
                <a:gd name="T15" fmla="*/ 4055 h 610"/>
                <a:gd name="T16" fmla="+- 0 10509 2952"/>
                <a:gd name="T17" fmla="*/ T16 w 7623"/>
                <a:gd name="T18" fmla="+- 0 4048 3448"/>
                <a:gd name="T19" fmla="*/ 4048 h 610"/>
                <a:gd name="T20" fmla="+- 0 2980 2952"/>
                <a:gd name="T21" fmla="*/ T20 w 7623"/>
                <a:gd name="T22" fmla="+- 0 4044 3448"/>
                <a:gd name="T23" fmla="*/ 4044 h 610"/>
                <a:gd name="T24" fmla="+- 0 2980 2952"/>
                <a:gd name="T25" fmla="*/ T24 w 7623"/>
                <a:gd name="T26" fmla="+- 0 4031 3448"/>
                <a:gd name="T27" fmla="*/ 4031 h 610"/>
                <a:gd name="T28" fmla="+- 0 2966 2952"/>
                <a:gd name="T29" fmla="*/ T28 w 7623"/>
                <a:gd name="T30" fmla="+- 0 3474 3448"/>
                <a:gd name="T31" fmla="*/ 3474 h 610"/>
                <a:gd name="T32" fmla="+- 0 10517 2952"/>
                <a:gd name="T33" fmla="*/ T32 w 7623"/>
                <a:gd name="T34" fmla="+- 0 3461 3448"/>
                <a:gd name="T35" fmla="*/ 3461 h 610"/>
                <a:gd name="T36" fmla="+- 0 10486 2952"/>
                <a:gd name="T37" fmla="*/ T36 w 7623"/>
                <a:gd name="T38" fmla="+- 0 3449 3448"/>
                <a:gd name="T39" fmla="*/ 3449 h 610"/>
                <a:gd name="T40" fmla="+- 0 2980 2952"/>
                <a:gd name="T41" fmla="*/ T40 w 7623"/>
                <a:gd name="T42" fmla="+- 0 4031 3448"/>
                <a:gd name="T43" fmla="*/ 4031 h 610"/>
                <a:gd name="T44" fmla="+- 0 2980 2952"/>
                <a:gd name="T45" fmla="*/ T44 w 7623"/>
                <a:gd name="T46" fmla="+- 0 4044 3448"/>
                <a:gd name="T47" fmla="*/ 4044 h 610"/>
                <a:gd name="T48" fmla="+- 0 10517 2952"/>
                <a:gd name="T49" fmla="*/ T48 w 7623"/>
                <a:gd name="T50" fmla="+- 0 3461 3448"/>
                <a:gd name="T51" fmla="*/ 3461 h 610"/>
                <a:gd name="T52" fmla="+- 0 2980 2952"/>
                <a:gd name="T53" fmla="*/ T52 w 7623"/>
                <a:gd name="T54" fmla="+- 0 3474 3448"/>
                <a:gd name="T55" fmla="*/ 3474 h 610"/>
                <a:gd name="T56" fmla="+- 0 10474 2952"/>
                <a:gd name="T57" fmla="*/ T56 w 7623"/>
                <a:gd name="T58" fmla="+- 0 3475 3448"/>
                <a:gd name="T59" fmla="*/ 3475 h 610"/>
                <a:gd name="T60" fmla="+- 0 10498 2952"/>
                <a:gd name="T61" fmla="*/ T60 w 7623"/>
                <a:gd name="T62" fmla="+- 0 3481 3448"/>
                <a:gd name="T63" fmla="*/ 3481 h 610"/>
                <a:gd name="T64" fmla="+- 0 10512 2952"/>
                <a:gd name="T65" fmla="*/ T64 w 7623"/>
                <a:gd name="T66" fmla="+- 0 3489 3448"/>
                <a:gd name="T67" fmla="*/ 3489 h 610"/>
                <a:gd name="T68" fmla="+- 0 10530 2952"/>
                <a:gd name="T69" fmla="*/ T68 w 7623"/>
                <a:gd name="T70" fmla="+- 0 3505 3448"/>
                <a:gd name="T71" fmla="*/ 3505 h 610"/>
                <a:gd name="T72" fmla="+- 0 10539 2952"/>
                <a:gd name="T73" fmla="*/ T72 w 7623"/>
                <a:gd name="T74" fmla="+- 0 3519 3448"/>
                <a:gd name="T75" fmla="*/ 3519 h 610"/>
                <a:gd name="T76" fmla="+- 0 10547 2952"/>
                <a:gd name="T77" fmla="*/ T76 w 7623"/>
                <a:gd name="T78" fmla="+- 0 3542 3448"/>
                <a:gd name="T79" fmla="*/ 3542 h 610"/>
                <a:gd name="T80" fmla="+- 0 10549 2952"/>
                <a:gd name="T81" fmla="*/ T80 w 7623"/>
                <a:gd name="T82" fmla="+- 0 3946 3448"/>
                <a:gd name="T83" fmla="*/ 3946 h 610"/>
                <a:gd name="T84" fmla="+- 0 10547 2952"/>
                <a:gd name="T85" fmla="*/ T84 w 7623"/>
                <a:gd name="T86" fmla="+- 0 3964 3448"/>
                <a:gd name="T87" fmla="*/ 3964 h 610"/>
                <a:gd name="T88" fmla="+- 0 10542 2952"/>
                <a:gd name="T89" fmla="*/ T88 w 7623"/>
                <a:gd name="T90" fmla="+- 0 3980 3448"/>
                <a:gd name="T91" fmla="*/ 3980 h 610"/>
                <a:gd name="T92" fmla="+- 0 10529 2952"/>
                <a:gd name="T93" fmla="*/ T92 w 7623"/>
                <a:gd name="T94" fmla="+- 0 4001 3448"/>
                <a:gd name="T95" fmla="*/ 4001 h 610"/>
                <a:gd name="T96" fmla="+- 0 10511 2952"/>
                <a:gd name="T97" fmla="*/ T96 w 7623"/>
                <a:gd name="T98" fmla="+- 0 4017 3448"/>
                <a:gd name="T99" fmla="*/ 4017 h 610"/>
                <a:gd name="T100" fmla="+- 0 10497 2952"/>
                <a:gd name="T101" fmla="*/ T100 w 7623"/>
                <a:gd name="T102" fmla="+- 0 4024 3448"/>
                <a:gd name="T103" fmla="*/ 4024 h 610"/>
                <a:gd name="T104" fmla="+- 0 10481 2952"/>
                <a:gd name="T105" fmla="*/ T104 w 7623"/>
                <a:gd name="T106" fmla="+- 0 4029 3448"/>
                <a:gd name="T107" fmla="*/ 4029 h 610"/>
                <a:gd name="T108" fmla="+- 0 10464 2952"/>
                <a:gd name="T109" fmla="*/ T108 w 7623"/>
                <a:gd name="T110" fmla="+- 0 4031 3448"/>
                <a:gd name="T111" fmla="*/ 4031 h 610"/>
                <a:gd name="T112" fmla="+- 0 2980 2952"/>
                <a:gd name="T113" fmla="*/ T112 w 7623"/>
                <a:gd name="T114" fmla="+- 0 4044 3448"/>
                <a:gd name="T115" fmla="*/ 4044 h 610"/>
                <a:gd name="T116" fmla="+- 0 10528 2952"/>
                <a:gd name="T117" fmla="*/ T116 w 7623"/>
                <a:gd name="T118" fmla="+- 0 4038 3448"/>
                <a:gd name="T119" fmla="*/ 4038 h 610"/>
                <a:gd name="T120" fmla="+- 0 10551 2952"/>
                <a:gd name="T121" fmla="*/ T120 w 7623"/>
                <a:gd name="T122" fmla="+- 0 4017 3448"/>
                <a:gd name="T123" fmla="*/ 4017 h 610"/>
                <a:gd name="T124" fmla="+- 0 10567 2952"/>
                <a:gd name="T125" fmla="*/ T124 w 7623"/>
                <a:gd name="T126" fmla="+- 0 3989 3448"/>
                <a:gd name="T127" fmla="*/ 3989 h 610"/>
                <a:gd name="T128" fmla="+- 0 10575 2952"/>
                <a:gd name="T129" fmla="*/ T128 w 7623"/>
                <a:gd name="T130" fmla="+- 0 3958 3448"/>
                <a:gd name="T131" fmla="*/ 3958 h 610"/>
                <a:gd name="T132" fmla="+- 0 10573 2952"/>
                <a:gd name="T133" fmla="*/ T132 w 7623"/>
                <a:gd name="T134" fmla="+- 0 3535 3448"/>
                <a:gd name="T135" fmla="*/ 3535 h 610"/>
                <a:gd name="T136" fmla="+- 0 10566 2952"/>
                <a:gd name="T137" fmla="*/ T136 w 7623"/>
                <a:gd name="T138" fmla="+- 0 3514 3448"/>
                <a:gd name="T139" fmla="*/ 3514 h 610"/>
                <a:gd name="T140" fmla="+- 0 10557 2952"/>
                <a:gd name="T141" fmla="*/ T140 w 7623"/>
                <a:gd name="T142" fmla="+- 0 3495 3448"/>
                <a:gd name="T143" fmla="*/ 3495 h 610"/>
                <a:gd name="T144" fmla="+- 0 10543 2952"/>
                <a:gd name="T145" fmla="*/ T144 w 7623"/>
                <a:gd name="T146" fmla="+- 0 3479 3448"/>
                <a:gd name="T147" fmla="*/ 3479 h 610"/>
                <a:gd name="T148" fmla="+- 0 10517 2952"/>
                <a:gd name="T149" fmla="*/ T148 w 7623"/>
                <a:gd name="T150" fmla="+- 0 3461 3448"/>
                <a:gd name="T151" fmla="*/ 3461 h 610"/>
                <a:gd name="T152" fmla="+- 0 2966 2952"/>
                <a:gd name="T153" fmla="*/ T152 w 7623"/>
                <a:gd name="T154" fmla="+- 0 3474 3448"/>
                <a:gd name="T155" fmla="*/ 3474 h 610"/>
                <a:gd name="T156" fmla="+- 0 2980 2952"/>
                <a:gd name="T157" fmla="*/ T156 w 7623"/>
                <a:gd name="T158" fmla="+- 0 3461 3448"/>
                <a:gd name="T159" fmla="*/ 3461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4"/>
                  </a:lnTo>
                  <a:lnTo>
                    <a:pt x="7557" y="600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5"/>
                  </a:lnTo>
                  <a:lnTo>
                    <a:pt x="7595" y="94"/>
                  </a:lnTo>
                  <a:lnTo>
                    <a:pt x="7597" y="102"/>
                  </a:lnTo>
                  <a:lnTo>
                    <a:pt x="7597" y="498"/>
                  </a:lnTo>
                  <a:lnTo>
                    <a:pt x="7596" y="510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20" y="582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92" y="577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10"/>
                  </a:lnTo>
                  <a:lnTo>
                    <a:pt x="7623" y="98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7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5" name="AutoShape 304"/>
            <p:cNvSpPr>
              <a:spLocks/>
            </p:cNvSpPr>
            <p:nvPr/>
          </p:nvSpPr>
          <p:spPr bwMode="auto">
            <a:xfrm>
              <a:off x="2337" y="4252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4252 4252"/>
                <a:gd name="T3" fmla="*/ 4252 h 898"/>
                <a:gd name="T4" fmla="+- 0 2338 2338"/>
                <a:gd name="T5" fmla="*/ T4 w 629"/>
                <a:gd name="T6" fmla="+- 0 4835 4252"/>
                <a:gd name="T7" fmla="*/ 4835 h 898"/>
                <a:gd name="T8" fmla="+- 0 2652 2338"/>
                <a:gd name="T9" fmla="*/ T8 w 629"/>
                <a:gd name="T10" fmla="+- 0 5150 4252"/>
                <a:gd name="T11" fmla="*/ 5150 h 898"/>
                <a:gd name="T12" fmla="+- 0 2966 2338"/>
                <a:gd name="T13" fmla="*/ T12 w 629"/>
                <a:gd name="T14" fmla="+- 0 4835 4252"/>
                <a:gd name="T15" fmla="*/ 4835 h 898"/>
                <a:gd name="T16" fmla="+- 0 2966 2338"/>
                <a:gd name="T17" fmla="*/ T16 w 629"/>
                <a:gd name="T18" fmla="+- 0 4567 4252"/>
                <a:gd name="T19" fmla="*/ 4567 h 898"/>
                <a:gd name="T20" fmla="+- 0 2652 2338"/>
                <a:gd name="T21" fmla="*/ T20 w 629"/>
                <a:gd name="T22" fmla="+- 0 4567 4252"/>
                <a:gd name="T23" fmla="*/ 4567 h 898"/>
                <a:gd name="T24" fmla="+- 0 2338 2338"/>
                <a:gd name="T25" fmla="*/ T24 w 629"/>
                <a:gd name="T26" fmla="+- 0 4252 4252"/>
                <a:gd name="T27" fmla="*/ 4252 h 898"/>
                <a:gd name="T28" fmla="+- 0 2966 2338"/>
                <a:gd name="T29" fmla="*/ T28 w 629"/>
                <a:gd name="T30" fmla="+- 0 4252 4252"/>
                <a:gd name="T31" fmla="*/ 4252 h 898"/>
                <a:gd name="T32" fmla="+- 0 2652 2338"/>
                <a:gd name="T33" fmla="*/ T32 w 629"/>
                <a:gd name="T34" fmla="+- 0 4567 4252"/>
                <a:gd name="T35" fmla="*/ 4567 h 898"/>
                <a:gd name="T36" fmla="+- 0 2966 2338"/>
                <a:gd name="T37" fmla="*/ T36 w 629"/>
                <a:gd name="T38" fmla="+- 0 4567 4252"/>
                <a:gd name="T39" fmla="*/ 4567 h 898"/>
                <a:gd name="T40" fmla="+- 0 2966 2338"/>
                <a:gd name="T41" fmla="*/ T40 w 629"/>
                <a:gd name="T42" fmla="+- 0 4252 4252"/>
                <a:gd name="T43" fmla="*/ 4252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8"/>
                  </a:lnTo>
                  <a:lnTo>
                    <a:pt x="628" y="583"/>
                  </a:lnTo>
                  <a:lnTo>
                    <a:pt x="628" y="315"/>
                  </a:lnTo>
                  <a:lnTo>
                    <a:pt x="314" y="315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5"/>
                  </a:lnTo>
                  <a:lnTo>
                    <a:pt x="628" y="315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6" name="AutoShape 303"/>
            <p:cNvSpPr>
              <a:spLocks/>
            </p:cNvSpPr>
            <p:nvPr/>
          </p:nvSpPr>
          <p:spPr bwMode="auto">
            <a:xfrm>
              <a:off x="2324" y="4220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4841 4220"/>
                <a:gd name="T3" fmla="*/ 4841 h 950"/>
                <a:gd name="T4" fmla="+- 0 2681 2325"/>
                <a:gd name="T5" fmla="*/ T4 w 656"/>
                <a:gd name="T6" fmla="+- 0 5140 4220"/>
                <a:gd name="T7" fmla="*/ 5140 h 950"/>
                <a:gd name="T8" fmla="+- 0 2652 2325"/>
                <a:gd name="T9" fmla="*/ T8 w 656"/>
                <a:gd name="T10" fmla="+- 0 5130 4220"/>
                <a:gd name="T11" fmla="*/ 5130 h 950"/>
                <a:gd name="T12" fmla="+- 0 2352 2325"/>
                <a:gd name="T13" fmla="*/ T12 w 656"/>
                <a:gd name="T14" fmla="+- 0 4835 4220"/>
                <a:gd name="T15" fmla="*/ 4835 h 950"/>
                <a:gd name="T16" fmla="+- 0 2352 2325"/>
                <a:gd name="T17" fmla="*/ T16 w 656"/>
                <a:gd name="T18" fmla="+- 0 4827 4220"/>
                <a:gd name="T19" fmla="*/ 4827 h 950"/>
                <a:gd name="T20" fmla="+- 0 2329 2325"/>
                <a:gd name="T21" fmla="*/ T20 w 656"/>
                <a:gd name="T22" fmla="+- 0 4262 4220"/>
                <a:gd name="T23" fmla="*/ 4262 h 950"/>
                <a:gd name="T24" fmla="+- 0 2357 2325"/>
                <a:gd name="T25" fmla="*/ T24 w 656"/>
                <a:gd name="T26" fmla="+- 0 4252 4220"/>
                <a:gd name="T27" fmla="*/ 4252 h 950"/>
                <a:gd name="T28" fmla="+- 0 2652 2325"/>
                <a:gd name="T29" fmla="*/ T28 w 656"/>
                <a:gd name="T30" fmla="+- 0 5130 4220"/>
                <a:gd name="T31" fmla="*/ 5130 h 950"/>
                <a:gd name="T32" fmla="+- 0 2662 2325"/>
                <a:gd name="T33" fmla="*/ T32 w 656"/>
                <a:gd name="T34" fmla="+- 0 5140 4220"/>
                <a:gd name="T35" fmla="*/ 5140 h 950"/>
                <a:gd name="T36" fmla="+- 0 2952 2325"/>
                <a:gd name="T37" fmla="*/ T36 w 656"/>
                <a:gd name="T38" fmla="+- 0 4831 4220"/>
                <a:gd name="T39" fmla="*/ 4831 h 950"/>
                <a:gd name="T40" fmla="+- 0 2662 2325"/>
                <a:gd name="T41" fmla="*/ T40 w 656"/>
                <a:gd name="T42" fmla="+- 0 5140 4220"/>
                <a:gd name="T43" fmla="*/ 5140 h 950"/>
                <a:gd name="T44" fmla="+- 0 2980 2325"/>
                <a:gd name="T45" fmla="*/ T44 w 656"/>
                <a:gd name="T46" fmla="+- 0 4841 4220"/>
                <a:gd name="T47" fmla="*/ 4841 h 950"/>
                <a:gd name="T48" fmla="+- 0 2952 2325"/>
                <a:gd name="T49" fmla="*/ T48 w 656"/>
                <a:gd name="T50" fmla="+- 0 4835 4220"/>
                <a:gd name="T51" fmla="*/ 4835 h 950"/>
                <a:gd name="T52" fmla="+- 0 2347 2325"/>
                <a:gd name="T53" fmla="*/ T52 w 656"/>
                <a:gd name="T54" fmla="+- 0 4827 4220"/>
                <a:gd name="T55" fmla="*/ 4827 h 950"/>
                <a:gd name="T56" fmla="+- 0 2352 2325"/>
                <a:gd name="T57" fmla="*/ T56 w 656"/>
                <a:gd name="T58" fmla="+- 0 4831 4220"/>
                <a:gd name="T59" fmla="*/ 4831 h 950"/>
                <a:gd name="T60" fmla="+- 0 2352 2325"/>
                <a:gd name="T61" fmla="*/ T60 w 656"/>
                <a:gd name="T62" fmla="+- 0 4831 4220"/>
                <a:gd name="T63" fmla="*/ 4831 h 950"/>
                <a:gd name="T64" fmla="+- 0 2356 2325"/>
                <a:gd name="T65" fmla="*/ T64 w 656"/>
                <a:gd name="T66" fmla="+- 0 4835 4220"/>
                <a:gd name="T67" fmla="*/ 4835 h 950"/>
                <a:gd name="T68" fmla="+- 0 2956 2325"/>
                <a:gd name="T69" fmla="*/ T68 w 656"/>
                <a:gd name="T70" fmla="+- 0 4827 4220"/>
                <a:gd name="T71" fmla="*/ 4827 h 950"/>
                <a:gd name="T72" fmla="+- 0 2952 2325"/>
                <a:gd name="T73" fmla="*/ T72 w 656"/>
                <a:gd name="T74" fmla="+- 0 4835 4220"/>
                <a:gd name="T75" fmla="*/ 4835 h 950"/>
                <a:gd name="T76" fmla="+- 0 2980 2325"/>
                <a:gd name="T77" fmla="*/ T76 w 656"/>
                <a:gd name="T78" fmla="+- 0 4827 4220"/>
                <a:gd name="T79" fmla="*/ 4827 h 950"/>
                <a:gd name="T80" fmla="+- 0 2952 2325"/>
                <a:gd name="T81" fmla="*/ T80 w 656"/>
                <a:gd name="T82" fmla="+- 0 4835 4220"/>
                <a:gd name="T83" fmla="*/ 4835 h 950"/>
                <a:gd name="T84" fmla="+- 0 2980 2325"/>
                <a:gd name="T85" fmla="*/ T84 w 656"/>
                <a:gd name="T86" fmla="+- 0 4827 4220"/>
                <a:gd name="T87" fmla="*/ 4827 h 950"/>
                <a:gd name="T88" fmla="+- 0 2347 2325"/>
                <a:gd name="T89" fmla="*/ T88 w 656"/>
                <a:gd name="T90" fmla="+- 0 4827 4220"/>
                <a:gd name="T91" fmla="*/ 4827 h 950"/>
                <a:gd name="T92" fmla="+- 0 2352 2325"/>
                <a:gd name="T93" fmla="*/ T92 w 656"/>
                <a:gd name="T94" fmla="+- 0 4827 4220"/>
                <a:gd name="T95" fmla="*/ 4827 h 950"/>
                <a:gd name="T96" fmla="+- 0 2952 2325"/>
                <a:gd name="T97" fmla="*/ T96 w 656"/>
                <a:gd name="T98" fmla="+- 0 4252 4220"/>
                <a:gd name="T99" fmla="*/ 4252 h 950"/>
                <a:gd name="T100" fmla="+- 0 2952 2325"/>
                <a:gd name="T101" fmla="*/ T100 w 656"/>
                <a:gd name="T102" fmla="+- 0 4286 4220"/>
                <a:gd name="T103" fmla="*/ 4286 h 950"/>
                <a:gd name="T104" fmla="+- 0 2956 2325"/>
                <a:gd name="T105" fmla="*/ T104 w 656"/>
                <a:gd name="T106" fmla="+- 0 4827 4220"/>
                <a:gd name="T107" fmla="*/ 4827 h 950"/>
                <a:gd name="T108" fmla="+- 0 2980 2325"/>
                <a:gd name="T109" fmla="*/ T108 w 656"/>
                <a:gd name="T110" fmla="+- 0 4252 4220"/>
                <a:gd name="T111" fmla="*/ 4252 h 950"/>
                <a:gd name="T112" fmla="+- 0 2352 2325"/>
                <a:gd name="T113" fmla="*/ T112 w 656"/>
                <a:gd name="T114" fmla="+- 0 4252 4220"/>
                <a:gd name="T115" fmla="*/ 4252 h 950"/>
                <a:gd name="T116" fmla="+- 0 2652 2325"/>
                <a:gd name="T117" fmla="*/ T116 w 656"/>
                <a:gd name="T118" fmla="+- 0 4586 4220"/>
                <a:gd name="T119" fmla="*/ 4586 h 950"/>
                <a:gd name="T120" fmla="+- 0 2642 2325"/>
                <a:gd name="T121" fmla="*/ T120 w 656"/>
                <a:gd name="T122" fmla="+- 0 4557 4220"/>
                <a:gd name="T123" fmla="*/ 4557 h 950"/>
                <a:gd name="T124" fmla="+- 0 2357 2325"/>
                <a:gd name="T125" fmla="*/ T124 w 656"/>
                <a:gd name="T126" fmla="+- 0 4252 4220"/>
                <a:gd name="T127" fmla="*/ 4252 h 950"/>
                <a:gd name="T128" fmla="+- 0 2642 2325"/>
                <a:gd name="T129" fmla="*/ T128 w 656"/>
                <a:gd name="T130" fmla="+- 0 4557 4220"/>
                <a:gd name="T131" fmla="*/ 4557 h 950"/>
                <a:gd name="T132" fmla="+- 0 2652 2325"/>
                <a:gd name="T133" fmla="*/ T132 w 656"/>
                <a:gd name="T134" fmla="+- 0 4547 4220"/>
                <a:gd name="T135" fmla="*/ 4547 h 950"/>
                <a:gd name="T136" fmla="+- 0 2652 2325"/>
                <a:gd name="T137" fmla="*/ T136 w 656"/>
                <a:gd name="T138" fmla="+- 0 4547 4220"/>
                <a:gd name="T139" fmla="*/ 4547 h 950"/>
                <a:gd name="T140" fmla="+- 0 2681 2325"/>
                <a:gd name="T141" fmla="*/ T140 w 656"/>
                <a:gd name="T142" fmla="+- 0 4557 4220"/>
                <a:gd name="T143" fmla="*/ 4557 h 950"/>
                <a:gd name="T144" fmla="+- 0 2952 2325"/>
                <a:gd name="T145" fmla="*/ T144 w 656"/>
                <a:gd name="T146" fmla="+- 0 4252 4220"/>
                <a:gd name="T147" fmla="*/ 4252 h 950"/>
                <a:gd name="T148" fmla="+- 0 2980 2325"/>
                <a:gd name="T149" fmla="*/ T148 w 656"/>
                <a:gd name="T150" fmla="+- 0 4220 4220"/>
                <a:gd name="T151" fmla="*/ 4220 h 950"/>
                <a:gd name="T152" fmla="+- 0 2952 2325"/>
                <a:gd name="T153" fmla="*/ T152 w 656"/>
                <a:gd name="T154" fmla="+- 0 4286 4220"/>
                <a:gd name="T155" fmla="*/ 4286 h 950"/>
                <a:gd name="T156" fmla="+- 0 2952 2325"/>
                <a:gd name="T157" fmla="*/ T156 w 656"/>
                <a:gd name="T158" fmla="+- 0 4252 4220"/>
                <a:gd name="T159" fmla="*/ 4252 h 950"/>
                <a:gd name="T160" fmla="+- 0 2329 2325"/>
                <a:gd name="T161" fmla="*/ T160 w 656"/>
                <a:gd name="T162" fmla="+- 0 4262 4220"/>
                <a:gd name="T163" fmla="*/ 4262 h 950"/>
                <a:gd name="T164" fmla="+- 0 2352 2325"/>
                <a:gd name="T165" fmla="*/ T164 w 656"/>
                <a:gd name="T166" fmla="+- 0 4252 4220"/>
                <a:gd name="T167" fmla="*/ 4252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5"/>
                  </a:lnTo>
                  <a:lnTo>
                    <a:pt x="27" y="615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5"/>
                  </a:lnTo>
                  <a:lnTo>
                    <a:pt x="627" y="615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5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5"/>
                  </a:lnTo>
                  <a:lnTo>
                    <a:pt x="31" y="615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5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5"/>
                  </a:lnTo>
                  <a:lnTo>
                    <a:pt x="655" y="615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2"/>
                  </a:moveTo>
                  <a:lnTo>
                    <a:pt x="627" y="32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2"/>
                  </a:lnTo>
                  <a:close/>
                  <a:moveTo>
                    <a:pt x="32" y="32"/>
                  </a:moveTo>
                  <a:lnTo>
                    <a:pt x="27" y="32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2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2"/>
                  </a:lnTo>
                  <a:lnTo>
                    <a:pt x="655" y="32"/>
                  </a:lnTo>
                  <a:lnTo>
                    <a:pt x="655" y="0"/>
                  </a:lnTo>
                  <a:close/>
                  <a:moveTo>
                    <a:pt x="627" y="32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2"/>
                  </a:lnTo>
                  <a:close/>
                  <a:moveTo>
                    <a:pt x="27" y="32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27" name="Picture 30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4252"/>
              <a:ext cx="7597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01"/>
            <p:cNvSpPr>
              <a:spLocks/>
            </p:cNvSpPr>
            <p:nvPr/>
          </p:nvSpPr>
          <p:spPr bwMode="auto">
            <a:xfrm>
              <a:off x="2952" y="4239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4240 4240"/>
                <a:gd name="T3" fmla="*/ 4240 h 610"/>
                <a:gd name="T4" fmla="+- 0 2952 2952"/>
                <a:gd name="T5" fmla="*/ T4 w 7623"/>
                <a:gd name="T6" fmla="+- 0 4844 4240"/>
                <a:gd name="T7" fmla="*/ 4844 h 610"/>
                <a:gd name="T8" fmla="+- 0 10466 2952"/>
                <a:gd name="T9" fmla="*/ T8 w 7623"/>
                <a:gd name="T10" fmla="+- 0 4849 4240"/>
                <a:gd name="T11" fmla="*/ 4849 h 610"/>
                <a:gd name="T12" fmla="+- 0 10488 2952"/>
                <a:gd name="T13" fmla="*/ T12 w 7623"/>
                <a:gd name="T14" fmla="+- 0 4847 4240"/>
                <a:gd name="T15" fmla="*/ 4847 h 610"/>
                <a:gd name="T16" fmla="+- 0 10509 2952"/>
                <a:gd name="T17" fmla="*/ T16 w 7623"/>
                <a:gd name="T18" fmla="+- 0 4840 4240"/>
                <a:gd name="T19" fmla="*/ 4840 h 610"/>
                <a:gd name="T20" fmla="+- 0 2980 2952"/>
                <a:gd name="T21" fmla="*/ T20 w 7623"/>
                <a:gd name="T22" fmla="+- 0 4836 4240"/>
                <a:gd name="T23" fmla="*/ 4836 h 610"/>
                <a:gd name="T24" fmla="+- 0 2980 2952"/>
                <a:gd name="T25" fmla="*/ T24 w 7623"/>
                <a:gd name="T26" fmla="+- 0 4823 4240"/>
                <a:gd name="T27" fmla="*/ 4823 h 610"/>
                <a:gd name="T28" fmla="+- 0 2966 2952"/>
                <a:gd name="T29" fmla="*/ T28 w 7623"/>
                <a:gd name="T30" fmla="+- 0 4266 4240"/>
                <a:gd name="T31" fmla="*/ 4266 h 610"/>
                <a:gd name="T32" fmla="+- 0 10517 2952"/>
                <a:gd name="T33" fmla="*/ T32 w 7623"/>
                <a:gd name="T34" fmla="+- 0 4252 4240"/>
                <a:gd name="T35" fmla="*/ 4252 h 610"/>
                <a:gd name="T36" fmla="+- 0 10486 2952"/>
                <a:gd name="T37" fmla="*/ T36 w 7623"/>
                <a:gd name="T38" fmla="+- 0 4241 4240"/>
                <a:gd name="T39" fmla="*/ 4241 h 610"/>
                <a:gd name="T40" fmla="+- 0 2980 2952"/>
                <a:gd name="T41" fmla="*/ T40 w 7623"/>
                <a:gd name="T42" fmla="+- 0 4823 4240"/>
                <a:gd name="T43" fmla="*/ 4823 h 610"/>
                <a:gd name="T44" fmla="+- 0 2980 2952"/>
                <a:gd name="T45" fmla="*/ T44 w 7623"/>
                <a:gd name="T46" fmla="+- 0 4836 4240"/>
                <a:gd name="T47" fmla="*/ 4836 h 610"/>
                <a:gd name="T48" fmla="+- 0 10517 2952"/>
                <a:gd name="T49" fmla="*/ T48 w 7623"/>
                <a:gd name="T50" fmla="+- 0 4252 4240"/>
                <a:gd name="T51" fmla="*/ 4252 h 610"/>
                <a:gd name="T52" fmla="+- 0 2980 2952"/>
                <a:gd name="T53" fmla="*/ T52 w 7623"/>
                <a:gd name="T54" fmla="+- 0 4266 4240"/>
                <a:gd name="T55" fmla="*/ 4266 h 610"/>
                <a:gd name="T56" fmla="+- 0 10474 2952"/>
                <a:gd name="T57" fmla="*/ T56 w 7623"/>
                <a:gd name="T58" fmla="+- 0 4267 4240"/>
                <a:gd name="T59" fmla="*/ 4267 h 610"/>
                <a:gd name="T60" fmla="+- 0 10498 2952"/>
                <a:gd name="T61" fmla="*/ T60 w 7623"/>
                <a:gd name="T62" fmla="+- 0 4273 4240"/>
                <a:gd name="T63" fmla="*/ 4273 h 610"/>
                <a:gd name="T64" fmla="+- 0 10512 2952"/>
                <a:gd name="T65" fmla="*/ T64 w 7623"/>
                <a:gd name="T66" fmla="+- 0 4281 4240"/>
                <a:gd name="T67" fmla="*/ 4281 h 610"/>
                <a:gd name="T68" fmla="+- 0 10530 2952"/>
                <a:gd name="T69" fmla="*/ T68 w 7623"/>
                <a:gd name="T70" fmla="+- 0 4297 4240"/>
                <a:gd name="T71" fmla="*/ 4297 h 610"/>
                <a:gd name="T72" fmla="+- 0 10539 2952"/>
                <a:gd name="T73" fmla="*/ T72 w 7623"/>
                <a:gd name="T74" fmla="+- 0 4311 4240"/>
                <a:gd name="T75" fmla="*/ 4311 h 610"/>
                <a:gd name="T76" fmla="+- 0 10545 2952"/>
                <a:gd name="T77" fmla="*/ T76 w 7623"/>
                <a:gd name="T78" fmla="+- 0 4326 4240"/>
                <a:gd name="T79" fmla="*/ 4326 h 610"/>
                <a:gd name="T80" fmla="+- 0 10549 2952"/>
                <a:gd name="T81" fmla="*/ T80 w 7623"/>
                <a:gd name="T82" fmla="+- 0 4342 4240"/>
                <a:gd name="T83" fmla="*/ 4342 h 610"/>
                <a:gd name="T84" fmla="+- 0 10548 2952"/>
                <a:gd name="T85" fmla="*/ T84 w 7623"/>
                <a:gd name="T86" fmla="+- 0 4750 4240"/>
                <a:gd name="T87" fmla="*/ 4750 h 610"/>
                <a:gd name="T88" fmla="+- 0 10545 2952"/>
                <a:gd name="T89" fmla="*/ T88 w 7623"/>
                <a:gd name="T90" fmla="+- 0 4764 4240"/>
                <a:gd name="T91" fmla="*/ 4764 h 610"/>
                <a:gd name="T92" fmla="+- 0 10534 2952"/>
                <a:gd name="T93" fmla="*/ T92 w 7623"/>
                <a:gd name="T94" fmla="+- 0 4786 4240"/>
                <a:gd name="T95" fmla="*/ 4786 h 610"/>
                <a:gd name="T96" fmla="+- 0 10518 2952"/>
                <a:gd name="T97" fmla="*/ T96 w 7623"/>
                <a:gd name="T98" fmla="+- 0 4804 4240"/>
                <a:gd name="T99" fmla="*/ 4804 h 610"/>
                <a:gd name="T100" fmla="+- 0 10504 2952"/>
                <a:gd name="T101" fmla="*/ T100 w 7623"/>
                <a:gd name="T102" fmla="+- 0 4813 4240"/>
                <a:gd name="T103" fmla="*/ 4813 h 610"/>
                <a:gd name="T104" fmla="+- 0 10481 2952"/>
                <a:gd name="T105" fmla="*/ T104 w 7623"/>
                <a:gd name="T106" fmla="+- 0 4821 4240"/>
                <a:gd name="T107" fmla="*/ 4821 h 610"/>
                <a:gd name="T108" fmla="+- 0 10464 2952"/>
                <a:gd name="T109" fmla="*/ T108 w 7623"/>
                <a:gd name="T110" fmla="+- 0 4823 4240"/>
                <a:gd name="T111" fmla="*/ 4823 h 610"/>
                <a:gd name="T112" fmla="+- 0 2980 2952"/>
                <a:gd name="T113" fmla="*/ T112 w 7623"/>
                <a:gd name="T114" fmla="+- 0 4836 4240"/>
                <a:gd name="T115" fmla="*/ 4836 h 610"/>
                <a:gd name="T116" fmla="+- 0 10519 2952"/>
                <a:gd name="T117" fmla="*/ T116 w 7623"/>
                <a:gd name="T118" fmla="+- 0 4835 4240"/>
                <a:gd name="T119" fmla="*/ 4835 h 610"/>
                <a:gd name="T120" fmla="+- 0 10544 2952"/>
                <a:gd name="T121" fmla="*/ T120 w 7623"/>
                <a:gd name="T122" fmla="+- 0 4817 4240"/>
                <a:gd name="T123" fmla="*/ 4817 h 610"/>
                <a:gd name="T124" fmla="+- 0 10562 2952"/>
                <a:gd name="T125" fmla="*/ T124 w 7623"/>
                <a:gd name="T126" fmla="+- 0 4791 4240"/>
                <a:gd name="T127" fmla="*/ 4791 h 610"/>
                <a:gd name="T128" fmla="+- 0 10574 2952"/>
                <a:gd name="T129" fmla="*/ T128 w 7623"/>
                <a:gd name="T130" fmla="+- 0 4760 4240"/>
                <a:gd name="T131" fmla="*/ 4760 h 610"/>
                <a:gd name="T132" fmla="+- 0 10575 2952"/>
                <a:gd name="T133" fmla="*/ T132 w 7623"/>
                <a:gd name="T134" fmla="+- 0 4338 4240"/>
                <a:gd name="T135" fmla="*/ 4338 h 610"/>
                <a:gd name="T136" fmla="+- 0 10570 2952"/>
                <a:gd name="T137" fmla="*/ T136 w 7623"/>
                <a:gd name="T138" fmla="+- 0 4316 4240"/>
                <a:gd name="T139" fmla="*/ 4316 h 610"/>
                <a:gd name="T140" fmla="+- 0 10562 2952"/>
                <a:gd name="T141" fmla="*/ T140 w 7623"/>
                <a:gd name="T142" fmla="+- 0 4297 4240"/>
                <a:gd name="T143" fmla="*/ 4297 h 610"/>
                <a:gd name="T144" fmla="+- 0 10550 2952"/>
                <a:gd name="T145" fmla="*/ T144 w 7623"/>
                <a:gd name="T146" fmla="+- 0 4279 4240"/>
                <a:gd name="T147" fmla="*/ 4279 h 610"/>
                <a:gd name="T148" fmla="+- 0 10535 2952"/>
                <a:gd name="T149" fmla="*/ T148 w 7623"/>
                <a:gd name="T150" fmla="+- 0 4265 4240"/>
                <a:gd name="T151" fmla="*/ 4265 h 610"/>
                <a:gd name="T152" fmla="+- 0 10517 2952"/>
                <a:gd name="T153" fmla="*/ T152 w 7623"/>
                <a:gd name="T154" fmla="+- 0 4252 4240"/>
                <a:gd name="T155" fmla="*/ 4252 h 610"/>
                <a:gd name="T156" fmla="+- 0 2966 2952"/>
                <a:gd name="T157" fmla="*/ T156 w 7623"/>
                <a:gd name="T158" fmla="+- 0 4266 4240"/>
                <a:gd name="T159" fmla="*/ 4266 h 610"/>
                <a:gd name="T160" fmla="+- 0 2980 2952"/>
                <a:gd name="T161" fmla="*/ T160 w 7623"/>
                <a:gd name="T162" fmla="+- 0 4252 4240"/>
                <a:gd name="T163" fmla="*/ 4252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8"/>
                  </a:lnTo>
                  <a:lnTo>
                    <a:pt x="7536" y="607"/>
                  </a:lnTo>
                  <a:lnTo>
                    <a:pt x="7546" y="604"/>
                  </a:lnTo>
                  <a:lnTo>
                    <a:pt x="7557" y="600"/>
                  </a:lnTo>
                  <a:lnTo>
                    <a:pt x="7565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2"/>
                  </a:lnTo>
                  <a:lnTo>
                    <a:pt x="7565" y="12"/>
                  </a:lnTo>
                  <a:lnTo>
                    <a:pt x="7555" y="8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2"/>
                  </a:moveTo>
                  <a:lnTo>
                    <a:pt x="28" y="12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3"/>
                  </a:lnTo>
                  <a:lnTo>
                    <a:pt x="7587" y="71"/>
                  </a:lnTo>
                  <a:lnTo>
                    <a:pt x="7590" y="78"/>
                  </a:lnTo>
                  <a:lnTo>
                    <a:pt x="7593" y="86"/>
                  </a:lnTo>
                  <a:lnTo>
                    <a:pt x="7595" y="93"/>
                  </a:lnTo>
                  <a:lnTo>
                    <a:pt x="7597" y="102"/>
                  </a:lnTo>
                  <a:lnTo>
                    <a:pt x="7597" y="498"/>
                  </a:lnTo>
                  <a:lnTo>
                    <a:pt x="7596" y="510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20" y="582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5" y="596"/>
                  </a:lnTo>
                  <a:lnTo>
                    <a:pt x="7567" y="595"/>
                  </a:lnTo>
                  <a:lnTo>
                    <a:pt x="7576" y="590"/>
                  </a:lnTo>
                  <a:lnTo>
                    <a:pt x="7592" y="577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10"/>
                  </a:lnTo>
                  <a:lnTo>
                    <a:pt x="7623" y="98"/>
                  </a:lnTo>
                  <a:lnTo>
                    <a:pt x="7621" y="86"/>
                  </a:lnTo>
                  <a:lnTo>
                    <a:pt x="7618" y="76"/>
                  </a:lnTo>
                  <a:lnTo>
                    <a:pt x="7614" y="66"/>
                  </a:lnTo>
                  <a:lnTo>
                    <a:pt x="7610" y="57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5"/>
                  </a:lnTo>
                  <a:lnTo>
                    <a:pt x="7574" y="18"/>
                  </a:lnTo>
                  <a:lnTo>
                    <a:pt x="7565" y="12"/>
                  </a:lnTo>
                  <a:close/>
                  <a:moveTo>
                    <a:pt x="28" y="12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9" name="Text Box 300"/>
            <p:cNvSpPr txBox="1">
              <a:spLocks noChangeArrowheads="1"/>
            </p:cNvSpPr>
            <p:nvPr/>
          </p:nvSpPr>
          <p:spPr bwMode="auto">
            <a:xfrm>
              <a:off x="2555" y="739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r>
                <a:rPr lang="de-DE" sz="18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Text Box 299"/>
            <p:cNvSpPr txBox="1">
              <a:spLocks noChangeArrowheads="1"/>
            </p:cNvSpPr>
            <p:nvPr/>
          </p:nvSpPr>
          <p:spPr bwMode="auto">
            <a:xfrm>
              <a:off x="3094" y="424"/>
              <a:ext cx="732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marR="11430" indent="-115570">
                <a:lnSpc>
                  <a:spcPct val="90000"/>
                </a:lnSpc>
                <a:spcBef>
                  <a:spcPts val="90"/>
                </a:spcBef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a typeface="Arial" panose="020B0604020202020204" pitchFamily="34" charset="0"/>
                </a:rPr>
                <a:t>Die betroffenen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Funkstellen werden</a:t>
              </a:r>
              <a:r>
                <a:rPr lang="de-DE" sz="1800" spc="-45" dirty="0">
                  <a:solidFill>
                    <a:srgbClr val="231F20"/>
                  </a:solidFill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über</a:t>
              </a:r>
              <a:r>
                <a:rPr lang="de-DE" sz="1800" spc="-5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Sammelruf</a:t>
              </a:r>
              <a:r>
                <a:rPr lang="de-DE" sz="1800" spc="-5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gerufen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Text Box 298"/>
            <p:cNvSpPr txBox="1">
              <a:spLocks noChangeArrowheads="1"/>
            </p:cNvSpPr>
            <p:nvPr/>
          </p:nvSpPr>
          <p:spPr bwMode="auto">
            <a:xfrm>
              <a:off x="2555" y="1512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Text Box 297"/>
            <p:cNvSpPr txBox="1">
              <a:spLocks noChangeArrowheads="1"/>
            </p:cNvSpPr>
            <p:nvPr/>
          </p:nvSpPr>
          <p:spPr bwMode="auto">
            <a:xfrm>
              <a:off x="3094" y="1305"/>
              <a:ext cx="70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Der Gruppenwechsel wird</a:t>
              </a:r>
              <a:r>
                <a:rPr lang="de-DE" sz="1800" spc="-19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angekündigt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" name="Text Box 296"/>
            <p:cNvSpPr txBox="1">
              <a:spLocks noChangeArrowheads="1"/>
            </p:cNvSpPr>
            <p:nvPr/>
          </p:nvSpPr>
          <p:spPr bwMode="auto">
            <a:xfrm>
              <a:off x="2555" y="2285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" name="Text Box 295"/>
            <p:cNvSpPr txBox="1">
              <a:spLocks noChangeArrowheads="1"/>
            </p:cNvSpPr>
            <p:nvPr/>
          </p:nvSpPr>
          <p:spPr bwMode="auto">
            <a:xfrm>
              <a:off x="3094" y="2078"/>
              <a:ext cx="70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Die Empfangsbestätigung jeder Funkstelle ist</a:t>
              </a:r>
              <a:r>
                <a:rPr lang="de-DE" sz="1800" spc="-17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einzuholen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" name="Text Box 294"/>
            <p:cNvSpPr txBox="1">
              <a:spLocks noChangeArrowheads="1"/>
            </p:cNvSpPr>
            <p:nvPr/>
          </p:nvSpPr>
          <p:spPr bwMode="auto">
            <a:xfrm>
              <a:off x="2555" y="3135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6" name="Text Box 293"/>
            <p:cNvSpPr txBox="1">
              <a:spLocks noChangeArrowheads="1"/>
            </p:cNvSpPr>
            <p:nvPr/>
          </p:nvSpPr>
          <p:spPr bwMode="auto">
            <a:xfrm>
              <a:off x="3094" y="2903"/>
              <a:ext cx="494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Der Gruppenwechsel wird</a:t>
              </a:r>
              <a:r>
                <a:rPr lang="de-DE" sz="1800" spc="-18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angeordnet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Text Box 292"/>
            <p:cNvSpPr txBox="1">
              <a:spLocks noChangeArrowheads="1"/>
            </p:cNvSpPr>
            <p:nvPr/>
          </p:nvSpPr>
          <p:spPr bwMode="auto">
            <a:xfrm>
              <a:off x="2555" y="3908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5.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Text Box 291"/>
            <p:cNvSpPr txBox="1">
              <a:spLocks noChangeArrowheads="1"/>
            </p:cNvSpPr>
            <p:nvPr/>
          </p:nvSpPr>
          <p:spPr bwMode="auto">
            <a:xfrm>
              <a:off x="3094" y="3676"/>
              <a:ext cx="470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Die Funkstelle schaltet die Gruppe</a:t>
              </a:r>
              <a:r>
                <a:rPr lang="de-DE" sz="1800" spc="-9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um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Text Box 290"/>
            <p:cNvSpPr txBox="1">
              <a:spLocks noChangeArrowheads="1"/>
            </p:cNvSpPr>
            <p:nvPr/>
          </p:nvSpPr>
          <p:spPr bwMode="auto">
            <a:xfrm>
              <a:off x="2555" y="4681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6.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" name="Text Box 289"/>
            <p:cNvSpPr txBox="1">
              <a:spLocks noChangeArrowheads="1"/>
            </p:cNvSpPr>
            <p:nvPr/>
          </p:nvSpPr>
          <p:spPr bwMode="auto">
            <a:xfrm>
              <a:off x="3094" y="4449"/>
              <a:ext cx="6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Die</a:t>
              </a:r>
              <a:r>
                <a:rPr lang="de-DE" sz="1800" spc="-9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Betriebsleitung</a:t>
              </a:r>
              <a:r>
                <a:rPr lang="de-DE" sz="1800" spc="-8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führt</a:t>
              </a:r>
              <a:r>
                <a:rPr lang="de-DE" sz="1800" spc="-9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Verständigungsbetrieb</a:t>
              </a:r>
              <a:r>
                <a:rPr lang="de-DE" sz="1800" spc="-8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durch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848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630616" cy="4573588"/>
          </a:xfrm>
        </p:spPr>
        <p:txBody>
          <a:bodyPr/>
          <a:lstStyle/>
          <a:p>
            <a:r>
              <a:rPr lang="de-DE" dirty="0"/>
              <a:t> </a:t>
            </a:r>
          </a:p>
          <a:p>
            <a:r>
              <a:rPr lang="de-DE" sz="2400" dirty="0">
                <a:solidFill>
                  <a:schemeClr val="accent5"/>
                </a:solidFill>
              </a:rPr>
              <a:t>KEIN</a:t>
            </a:r>
            <a:r>
              <a:rPr lang="de-DE" sz="2400" dirty="0">
                <a:solidFill>
                  <a:schemeClr val="tx1"/>
                </a:solidFill>
              </a:rPr>
              <a:t> Verbindungsaufbau in der </a:t>
            </a:r>
            <a:r>
              <a:rPr lang="de-DE" sz="2400" b="1" dirty="0">
                <a:solidFill>
                  <a:schemeClr val="tx1"/>
                </a:solidFill>
              </a:rPr>
              <a:t>„neuen Gruppe”</a:t>
            </a:r>
          </a:p>
          <a:p>
            <a:endParaRPr lang="de-DE" sz="2400" b="1" dirty="0">
              <a:solidFill>
                <a:schemeClr val="tx1"/>
              </a:solidFill>
            </a:endParaRPr>
          </a:p>
          <a:p>
            <a:endParaRPr lang="de-DE" sz="2400" b="1" dirty="0">
              <a:solidFill>
                <a:schemeClr val="tx1"/>
              </a:solidFill>
            </a:endParaRPr>
          </a:p>
          <a:p>
            <a:pPr marL="0" lvl="1" indent="0"/>
            <a:r>
              <a:rPr lang="de-DE" sz="2000" b="1" dirty="0">
                <a:solidFill>
                  <a:schemeClr val="tx1"/>
                </a:solidFill>
              </a:rPr>
              <a:t>			</a:t>
            </a:r>
            <a:r>
              <a:rPr lang="de-DE" sz="2400" b="1" dirty="0"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drei Minuten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sz="2400" b="1" dirty="0">
              <a:solidFill>
                <a:schemeClr val="tx1"/>
              </a:solidFill>
            </a:endParaRPr>
          </a:p>
          <a:p>
            <a:pPr marL="0" indent="0"/>
            <a:endParaRPr lang="de-DE" sz="2400" b="1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tx1"/>
                </a:solidFill>
              </a:rPr>
              <a:t>selbständig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in die </a:t>
            </a:r>
            <a:r>
              <a:rPr lang="de-DE" sz="2400" b="1" dirty="0">
                <a:solidFill>
                  <a:schemeClr val="tx1"/>
                </a:solidFill>
              </a:rPr>
              <a:t>„alte Gruppe” </a:t>
            </a:r>
            <a:r>
              <a:rPr lang="de-DE" sz="2400" dirty="0">
                <a:solidFill>
                  <a:schemeClr val="tx1"/>
                </a:solidFill>
              </a:rPr>
              <a:t>zurückschalten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33706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4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vorrangstufen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1760" y="2204864"/>
            <a:ext cx="6120680" cy="1080120"/>
          </a:xfrm>
        </p:spPr>
        <p:txBody>
          <a:bodyPr/>
          <a:lstStyle/>
          <a:p>
            <a:pPr marL="0" indent="0"/>
            <a:r>
              <a:rPr lang="de-DE" sz="2400" dirty="0">
                <a:solidFill>
                  <a:schemeClr val="tx1"/>
                </a:solidFill>
              </a:rPr>
              <a:t>Sprechfunkverkehr niedriger Vorrangstufen wird unterbrochen. Vermerk: Blitz oder BBB</a:t>
            </a:r>
          </a:p>
        </p:txBody>
      </p:sp>
      <p:grpSp>
        <p:nvGrpSpPr>
          <p:cNvPr id="2050" name="Gruppieren 2049"/>
          <p:cNvGrpSpPr/>
          <p:nvPr/>
        </p:nvGrpSpPr>
        <p:grpSpPr>
          <a:xfrm>
            <a:off x="685800" y="2348880"/>
            <a:ext cx="1584176" cy="432048"/>
            <a:chOff x="685800" y="5229200"/>
            <a:chExt cx="1584176" cy="432048"/>
          </a:xfrm>
        </p:grpSpPr>
        <p:sp>
          <p:nvSpPr>
            <p:cNvPr id="26" name="Richtungspfeil 25"/>
            <p:cNvSpPr/>
            <p:nvPr/>
          </p:nvSpPr>
          <p:spPr bwMode="auto">
            <a:xfrm>
              <a:off x="685800" y="5229200"/>
              <a:ext cx="1584176" cy="432048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Blitz</a:t>
              </a:r>
            </a:p>
          </p:txBody>
        </p:sp>
        <p:sp>
          <p:nvSpPr>
            <p:cNvPr id="2049" name="Gewitterblitz 2048"/>
            <p:cNvSpPr/>
            <p:nvPr/>
          </p:nvSpPr>
          <p:spPr bwMode="auto">
            <a:xfrm>
              <a:off x="1547664" y="5301208"/>
              <a:ext cx="504056" cy="28803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8F023C8F-92E2-4D91-951D-C99BD2BB68A8}"/>
              </a:ext>
            </a:extLst>
          </p:cNvPr>
          <p:cNvSpPr txBox="1"/>
          <p:nvPr/>
        </p:nvSpPr>
        <p:spPr>
          <a:xfrm>
            <a:off x="685800" y="3317432"/>
            <a:ext cx="7702624" cy="24406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Blitz-Nachrichten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sind sehr dringende Nachrichten, die vom Absender mit dem Vermerk „Blitz” gekennzeichnet werden. Bestehender </a:t>
            </a:r>
            <a:r>
              <a:rPr lang="de-DE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Verkehr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niederer Vorrangstufe ist zu unterbrechen. Blitz-Nachrichten sind nur</a:t>
            </a:r>
            <a:r>
              <a:rPr lang="de-DE" sz="18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aufzugeben:</a:t>
            </a:r>
          </a:p>
          <a:p>
            <a:pPr marL="742950" lvl="1" indent="-285750"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913765" algn="l"/>
              </a:tabLst>
            </a:pP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zum Schutz menschlichen</a:t>
            </a:r>
            <a:r>
              <a:rPr lang="de-DE" sz="1800" spc="-8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Lebens</a:t>
            </a:r>
            <a:endParaRPr lang="de-DE" sz="1800" spc="-5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lvl="1" indent="-285750">
              <a:spcBef>
                <a:spcPts val="345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913765" algn="l"/>
              </a:tabLst>
            </a:pP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zur Bekämpfung von Kapitalverbrechen oder bei</a:t>
            </a:r>
            <a:r>
              <a:rPr lang="de-DE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Katastrophen</a:t>
            </a:r>
            <a:endParaRPr lang="de-DE" sz="1800" spc="-5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lvl="1" indent="-285750">
              <a:spcBef>
                <a:spcPts val="345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913765" algn="l"/>
              </a:tabLst>
            </a:pP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im dringenden Interesse der öffentlichen Sicherheit und</a:t>
            </a:r>
            <a:r>
              <a:rPr lang="de-DE" sz="1800" spc="-1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Ordnung.</a:t>
            </a:r>
            <a:endParaRPr lang="de-DE" sz="1800" spc="-5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09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Betriebswörter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988BC6B-3D6D-4398-9351-DEE13051B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14321"/>
              </p:ext>
            </p:extLst>
          </p:nvPr>
        </p:nvGraphicFramePr>
        <p:xfrm>
          <a:off x="684684" y="1772817"/>
          <a:ext cx="7776000" cy="47617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11815">
                  <a:extLst>
                    <a:ext uri="{9D8B030D-6E8A-4147-A177-3AD203B41FA5}">
                      <a16:colId xmlns:a16="http://schemas.microsoft.com/office/drawing/2014/main" val="525376295"/>
                    </a:ext>
                  </a:extLst>
                </a:gridCol>
                <a:gridCol w="5164185">
                  <a:extLst>
                    <a:ext uri="{9D8B030D-6E8A-4147-A177-3AD203B41FA5}">
                      <a16:colId xmlns:a16="http://schemas.microsoft.com/office/drawing/2014/main" val="1567453897"/>
                    </a:ext>
                  </a:extLst>
                </a:gridCol>
              </a:tblGrid>
              <a:tr h="181567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Schlüsselwort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Zweck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27365"/>
                  </a:ext>
                </a:extLst>
              </a:tr>
              <a:tr h="283724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„Von“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Dient der Verbindung von zwei Rufnamen beim Anruf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8377"/>
                  </a:ext>
                </a:extLst>
              </a:tr>
              <a:tr h="363135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„Sie“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Alle Teilnehmer sind im Sprechfunkverkehr sind mit „Sie“ anzusprechen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6344"/>
                  </a:ext>
                </a:extLst>
              </a:tr>
              <a:tr h="192119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„Kommen“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 zur Antwort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729905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„Ich berichtige“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der sendenden Sprechfunkstelle zur Berichtigung eines Sprech- oder Textfehlers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23903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„Ich wiederhole“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der sendenden Sprechfunkstelle zur Wiederholung eines Nachrichtentextes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395122"/>
                  </a:ext>
                </a:extLst>
              </a:tr>
              <a:tr h="363135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„Wiederholen Sie“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 den gesamten Nachrich-tentext zu wiederholen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67253"/>
                  </a:ext>
                </a:extLst>
              </a:tr>
              <a:tr h="827528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„Wiederholen Sie ab…“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(alles ab…, alles zwischen…, alles vor…)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 Teile des Nachrichtentex- tes zu wiederholen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20853"/>
                  </a:ext>
                </a:extLst>
              </a:tr>
              <a:tr h="363135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„Buchstabieren Sie“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Gegenstelle, ein schwer verständliches Wort zu buchstabieren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57426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„Ich buchstabiere“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einer sendenden Sprechfunkstelle, ein schwer verständliches Wort zu buchstabieren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177319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„Frage“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einer sendenden Sprechfunkstelle, dass eine Fragestellung folgt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1770"/>
                  </a:ext>
                </a:extLst>
              </a:tr>
              <a:tr h="283724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„Verstanden“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Bestätigung über den vollständigen Empfang einer Nachricht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1420"/>
                  </a:ext>
                </a:extLst>
              </a:tr>
              <a:tr h="192119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„Ende“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Beenden des Sprechfunkverkehrs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1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932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Betriebswörter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62FAD77-A0A6-49BD-BB8C-413A0CB76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41585"/>
              </p:ext>
            </p:extLst>
          </p:nvPr>
        </p:nvGraphicFramePr>
        <p:xfrm>
          <a:off x="685800" y="1879600"/>
          <a:ext cx="7776000" cy="45633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11815">
                  <a:extLst>
                    <a:ext uri="{9D8B030D-6E8A-4147-A177-3AD203B41FA5}">
                      <a16:colId xmlns:a16="http://schemas.microsoft.com/office/drawing/2014/main" val="1752893040"/>
                    </a:ext>
                  </a:extLst>
                </a:gridCol>
                <a:gridCol w="5164185">
                  <a:extLst>
                    <a:ext uri="{9D8B030D-6E8A-4147-A177-3AD203B41FA5}">
                      <a16:colId xmlns:a16="http://schemas.microsoft.com/office/drawing/2014/main" val="1561025834"/>
                    </a:ext>
                  </a:extLst>
                </a:gridCol>
              </a:tblGrid>
              <a:tr h="1798967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„Verständigung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− Gut“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− Schwach, aber noch verständlich“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− Schlecht, ich kann Sie nicht aufnehmen“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Möglichkeit als Antwort bei Verständigungsverkehr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0185"/>
                  </a:ext>
                </a:extLst>
              </a:tr>
              <a:tr h="85665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„Warten“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Ist die Aufforderung an die Gegenstelle(n), für einen kurzen Zeitraum, ca. 5 Sekunden, den Nachrichtenaustausch zu unterbrechen. Für alle anderen Funkstellen besteht 5 Sekunden Sendeverbot.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9538"/>
                  </a:ext>
                </a:extLst>
              </a:tr>
              <a:tr h="51399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„Hier“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Dient zur Kennzeichnung der sich meldenden Gegenstelle und ist das erste Wort der Anrufantwort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59782"/>
                  </a:ext>
                </a:extLst>
              </a:tr>
              <a:tr h="342660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„Übung“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Besondere Kennzeichnung von Übungsnachrichten auf dem Betriebskanal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28665"/>
                  </a:ext>
                </a:extLst>
              </a:tr>
              <a:tr h="51399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„Tatsache“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Stichwort für die Ankündigung einer Tatsachenmeldung während des Übungsbetriebes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74045"/>
                  </a:ext>
                </a:extLst>
              </a:tr>
              <a:tr h="51399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„Nicht zu hören – Ende“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Beenden des Sprechfunkverkehrs, nachdem sich die Gegenstelle auch nach erweiterten Anruf nicht gemeldet hat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4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358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Buchstabentafel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9968C79-2A0A-442B-A457-A32E7B498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92986"/>
              </p:ext>
            </p:extLst>
          </p:nvPr>
        </p:nvGraphicFramePr>
        <p:xfrm>
          <a:off x="685800" y="1822450"/>
          <a:ext cx="7776002" cy="45973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7994">
                  <a:extLst>
                    <a:ext uri="{9D8B030D-6E8A-4147-A177-3AD203B41FA5}">
                      <a16:colId xmlns:a16="http://schemas.microsoft.com/office/drawing/2014/main" val="2560875945"/>
                    </a:ext>
                  </a:extLst>
                </a:gridCol>
                <a:gridCol w="2468792">
                  <a:extLst>
                    <a:ext uri="{9D8B030D-6E8A-4147-A177-3AD203B41FA5}">
                      <a16:colId xmlns:a16="http://schemas.microsoft.com/office/drawing/2014/main" val="824751268"/>
                    </a:ext>
                  </a:extLst>
                </a:gridCol>
                <a:gridCol w="422430">
                  <a:extLst>
                    <a:ext uri="{9D8B030D-6E8A-4147-A177-3AD203B41FA5}">
                      <a16:colId xmlns:a16="http://schemas.microsoft.com/office/drawing/2014/main" val="4069581172"/>
                    </a:ext>
                  </a:extLst>
                </a:gridCol>
                <a:gridCol w="1207994">
                  <a:extLst>
                    <a:ext uri="{9D8B030D-6E8A-4147-A177-3AD203B41FA5}">
                      <a16:colId xmlns:a16="http://schemas.microsoft.com/office/drawing/2014/main" val="2140095376"/>
                    </a:ext>
                  </a:extLst>
                </a:gridCol>
                <a:gridCol w="2468792">
                  <a:extLst>
                    <a:ext uri="{9D8B030D-6E8A-4147-A177-3AD203B41FA5}">
                      <a16:colId xmlns:a16="http://schemas.microsoft.com/office/drawing/2014/main" val="3298488725"/>
                    </a:ext>
                  </a:extLst>
                </a:gridCol>
              </a:tblGrid>
              <a:tr h="254402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Buchstabe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Inland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Buchstabe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Inland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42512"/>
                  </a:ext>
                </a:extLst>
              </a:tr>
              <a:tr h="254402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Anton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Otto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7558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Ä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Ärger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Ö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Ökonom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57444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Berta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Paula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8444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Cäsar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Quelle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0196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Charlotte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Richard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16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Dora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Samuel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25306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Emil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Schule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2110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Friedrich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ß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Eszett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4479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Gustav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Theodor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6703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Heinrich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Ulrich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78103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Ida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Übermut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835127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Julius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Viktor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9478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Kaufmann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Wilhelm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27362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Ludwig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Xanthippe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787542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Martha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Ypsilon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2582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Nordpol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Zacharias / Zeppelin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4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74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4.1	Funkrufnamen</a:t>
            </a:r>
          </a:p>
        </p:txBody>
      </p:sp>
    </p:spTree>
    <p:extLst>
      <p:ext uri="{BB962C8B-B14F-4D97-AF65-F5344CB8AC3E}">
        <p14:creationId xmlns:p14="http://schemas.microsoft.com/office/powerpoint/2010/main" val="3993814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Zahlentafel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E21BBE6-CB0A-4890-83CD-31600AEBF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78661"/>
              </p:ext>
            </p:extLst>
          </p:nvPr>
        </p:nvGraphicFramePr>
        <p:xfrm>
          <a:off x="685800" y="1988840"/>
          <a:ext cx="7776001" cy="40324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7994">
                  <a:extLst>
                    <a:ext uri="{9D8B030D-6E8A-4147-A177-3AD203B41FA5}">
                      <a16:colId xmlns:a16="http://schemas.microsoft.com/office/drawing/2014/main" val="3175937226"/>
                    </a:ext>
                  </a:extLst>
                </a:gridCol>
                <a:gridCol w="2468791">
                  <a:extLst>
                    <a:ext uri="{9D8B030D-6E8A-4147-A177-3AD203B41FA5}">
                      <a16:colId xmlns:a16="http://schemas.microsoft.com/office/drawing/2014/main" val="3774817453"/>
                    </a:ext>
                  </a:extLst>
                </a:gridCol>
                <a:gridCol w="422431">
                  <a:extLst>
                    <a:ext uri="{9D8B030D-6E8A-4147-A177-3AD203B41FA5}">
                      <a16:colId xmlns:a16="http://schemas.microsoft.com/office/drawing/2014/main" val="979459858"/>
                    </a:ext>
                  </a:extLst>
                </a:gridCol>
                <a:gridCol w="1207994">
                  <a:extLst>
                    <a:ext uri="{9D8B030D-6E8A-4147-A177-3AD203B41FA5}">
                      <a16:colId xmlns:a16="http://schemas.microsoft.com/office/drawing/2014/main" val="790237439"/>
                    </a:ext>
                  </a:extLst>
                </a:gridCol>
                <a:gridCol w="2468791">
                  <a:extLst>
                    <a:ext uri="{9D8B030D-6E8A-4147-A177-3AD203B41FA5}">
                      <a16:colId xmlns:a16="http://schemas.microsoft.com/office/drawing/2014/main" val="1860466973"/>
                    </a:ext>
                  </a:extLst>
                </a:gridCol>
              </a:tblGrid>
              <a:tr h="34848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Zahl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Sprechweise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Zahl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Sprechweise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70909"/>
                  </a:ext>
                </a:extLst>
              </a:tr>
              <a:tr h="348483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Eins-Null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00834"/>
                  </a:ext>
                </a:extLst>
              </a:tr>
              <a:tr h="348483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Eins-Zwo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10500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Zwo-Drei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61888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Zwo-Fünf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63621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Vier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Eins-Null-Fünf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918447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Fünf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Eins-Zwo-Zwo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26060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Sechs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Zwo-Fünf-Null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17275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Sieben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1087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Eins-Null-Acht-Sieben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17088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Acht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1203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Eins-Zwo-Null-Drei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584382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Neun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Zwo-Fünf-Null-Null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343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4.3	Meldungen</a:t>
            </a:r>
          </a:p>
        </p:txBody>
      </p:sp>
    </p:spTree>
    <p:extLst>
      <p:ext uri="{BB962C8B-B14F-4D97-AF65-F5344CB8AC3E}">
        <p14:creationId xmlns:p14="http://schemas.microsoft.com/office/powerpoint/2010/main" val="1641534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DIN 14011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16832"/>
            <a:ext cx="809057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64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4.4	TETRA Status Dienst</a:t>
            </a:r>
          </a:p>
        </p:txBody>
      </p:sp>
    </p:spTree>
    <p:extLst>
      <p:ext uri="{BB962C8B-B14F-4D97-AF65-F5344CB8AC3E}">
        <p14:creationId xmlns:p14="http://schemas.microsoft.com/office/powerpoint/2010/main" val="571697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85800" y="1916832"/>
          <a:ext cx="4318248" cy="383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Einsatzbereit über</a:t>
                      </a:r>
                      <a:r>
                        <a:rPr lang="de-DE" sz="1600" baseline="0" dirty="0"/>
                        <a:t> Funk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Einsatzbereit auf Wache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Einsatz übernommen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/>
                        <a:t>Eintreffen am Einsatzort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Sprechwunsch (nur Leitstelle)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Nicht einsatzbereit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Priorisierter</a:t>
                      </a:r>
                      <a:r>
                        <a:rPr lang="de-DE" sz="1600" baseline="0" dirty="0"/>
                        <a:t>  </a:t>
                      </a:r>
                      <a:r>
                        <a:rPr lang="de-DE" sz="1600" dirty="0"/>
                        <a:t>Sprechwunsch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334852" y="1916832"/>
            <a:ext cx="3485620" cy="378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/>
                <a:ea typeface="ＭＳ Ｐゴシック" pitchFamily="-107" charset="-128"/>
                <a:cs typeface="ＭＳ Ｐゴシック" pitchFamily="-107" charset="-128"/>
              </a:defRPr>
            </a:lvl1pPr>
            <a:lvl2pPr marL="1588" indent="-15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363538" indent="-3635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8F1936"/>
              </a:buClr>
              <a:buFont typeface="Bliss Regular" charset="0"/>
              <a:buAutoNum type="arabicPeriod"/>
              <a:tabLst>
                <a:tab pos="357188" algn="l"/>
              </a:tabLst>
              <a:defRPr sz="28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358775" indent="-358775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8F1936"/>
              </a:buClr>
              <a:buFont typeface="Wingdings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360363" indent="4763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8461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6pPr>
            <a:lvl7pPr marL="13033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7pPr>
            <a:lvl8pPr marL="17605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8pPr>
            <a:lvl9pPr marL="22177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/>
            <a:r>
              <a:rPr lang="de-DE" sz="1800" kern="0" dirty="0">
                <a:solidFill>
                  <a:srgbClr val="000000"/>
                </a:solidFill>
              </a:rPr>
              <a:t>Zum Absetzen einer Status-meldung muss die entsprechende Taste für ca. 1 Sekunde gedrückt werden.</a:t>
            </a:r>
          </a:p>
          <a:p>
            <a:pPr marL="0"/>
            <a:r>
              <a:rPr lang="de-DE" sz="1800" kern="0" dirty="0">
                <a:solidFill>
                  <a:srgbClr val="000000"/>
                </a:solidFill>
              </a:rPr>
              <a:t>Anschließend erscheint oben links im Display, der übermittelte Status, nachdem die automatische Quittung durch die ILS erfolgt ist.</a:t>
            </a:r>
          </a:p>
        </p:txBody>
      </p:sp>
    </p:spTree>
    <p:extLst>
      <p:ext uri="{BB962C8B-B14F-4D97-AF65-F5344CB8AC3E}">
        <p14:creationId xmlns:p14="http://schemas.microsoft.com/office/powerpoint/2010/main" val="2076099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739063" cy="4573736"/>
          </a:xfrm>
        </p:spPr>
        <p:txBody>
          <a:bodyPr/>
          <a:lstStyle/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85800" y="2060848"/>
            <a:ext cx="7759932" cy="3312822"/>
            <a:chOff x="685800" y="2060848"/>
            <a:chExt cx="7759932" cy="3312822"/>
          </a:xfrm>
        </p:grpSpPr>
        <p:sp>
          <p:nvSpPr>
            <p:cNvPr id="4" name="Inhaltsplatzhalter 2"/>
            <p:cNvSpPr txBox="1">
              <a:spLocks/>
            </p:cNvSpPr>
            <p:nvPr/>
          </p:nvSpPr>
          <p:spPr bwMode="auto">
            <a:xfrm>
              <a:off x="685800" y="2060848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/>
              <a:r>
                <a:rPr lang="de-DE" sz="1600" kern="0" dirty="0">
                  <a:solidFill>
                    <a:srgbClr val="871D33"/>
                  </a:solidFill>
                </a:rPr>
                <a:t>1 – Einsatzbereit über Funk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Einsatzmittel ist qualifiziert besetzt, nicht am heimatlichen Standort und 	kann bei Bedarf eingesetzt werden</a:t>
              </a:r>
            </a:p>
          </p:txBody>
        </p:sp>
        <p:sp>
          <p:nvSpPr>
            <p:cNvPr id="5" name="Inhaltsplatzhalter 2"/>
            <p:cNvSpPr txBox="1">
              <a:spLocks/>
            </p:cNvSpPr>
            <p:nvPr/>
          </p:nvSpPr>
          <p:spPr bwMode="auto">
            <a:xfrm>
              <a:off x="685800" y="2924944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2 – Einsatzbereit auf Wache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Einsatzmittel ist am heimatlichen Standort und kann bei Bedarf ein-	gesetzt werden</a:t>
              </a:r>
            </a:p>
          </p:txBody>
        </p:sp>
        <p:sp>
          <p:nvSpPr>
            <p:cNvPr id="10" name="Inhaltsplatzhalter 2"/>
            <p:cNvSpPr txBox="1">
              <a:spLocks/>
            </p:cNvSpPr>
            <p:nvPr/>
          </p:nvSpPr>
          <p:spPr bwMode="auto">
            <a:xfrm>
              <a:off x="685800" y="3789040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3 – Einsatz übernommen </a:t>
              </a:r>
            </a:p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Der Einsatzauftrag wurde übernommen und das Einsatzmittel befindet auf 	dem Weg zum Einsatzort</a:t>
              </a:r>
            </a:p>
          </p:txBody>
        </p:sp>
        <p:sp>
          <p:nvSpPr>
            <p:cNvPr id="11" name="Inhaltsplatzhalter 2"/>
            <p:cNvSpPr txBox="1">
              <a:spLocks/>
            </p:cNvSpPr>
            <p:nvPr/>
          </p:nvSpPr>
          <p:spPr bwMode="auto">
            <a:xfrm>
              <a:off x="685800" y="4653590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4 – Am Einsatzort eingetroffen </a:t>
              </a:r>
            </a:p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Einsatzmittel ist am Einsatzort eingetroffen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508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739063" cy="4573736"/>
          </a:xfrm>
        </p:spPr>
        <p:txBody>
          <a:bodyPr/>
          <a:lstStyle/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85800" y="2060848"/>
            <a:ext cx="7770366" cy="3078396"/>
            <a:chOff x="685800" y="2385419"/>
            <a:chExt cx="7770366" cy="3078396"/>
          </a:xfrm>
        </p:grpSpPr>
        <p:sp>
          <p:nvSpPr>
            <p:cNvPr id="4" name="Inhaltsplatzhalter 2"/>
            <p:cNvSpPr txBox="1">
              <a:spLocks/>
            </p:cNvSpPr>
            <p:nvPr/>
          </p:nvSpPr>
          <p:spPr bwMode="auto">
            <a:xfrm>
              <a:off x="696234" y="2385419"/>
              <a:ext cx="7759932" cy="1547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/>
              <a:r>
                <a:rPr lang="de-DE" sz="1600" kern="0" dirty="0">
                  <a:solidFill>
                    <a:srgbClr val="871D33"/>
                  </a:solidFill>
                </a:rPr>
                <a:t>5 – Sprechwunsch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Signalisiert der Leitstelle, dass ein Einsatzmittel mit ihr kommunizieren 	möchte</a:t>
              </a:r>
            </a:p>
          </p:txBody>
        </p:sp>
        <p:sp>
          <p:nvSpPr>
            <p:cNvPr id="10" name="Inhaltsplatzhalter 2"/>
            <p:cNvSpPr txBox="1">
              <a:spLocks/>
            </p:cNvSpPr>
            <p:nvPr/>
          </p:nvSpPr>
          <p:spPr bwMode="auto">
            <a:xfrm>
              <a:off x="696234" y="3393531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6 – Nicht einsatzbereit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Fahrzeug ist nicht einsatzbereit und steht auch für eine weitere 	Disposition nicht zur Verfügung (z.B. Werkstattaufenthalt, Defekt, etc.)</a:t>
              </a:r>
            </a:p>
          </p:txBody>
        </p:sp>
        <p:sp>
          <p:nvSpPr>
            <p:cNvPr id="11" name="Inhaltsplatzhalter 2"/>
            <p:cNvSpPr txBox="1">
              <a:spLocks/>
            </p:cNvSpPr>
            <p:nvPr/>
          </p:nvSpPr>
          <p:spPr bwMode="auto">
            <a:xfrm>
              <a:off x="685800" y="4418950"/>
              <a:ext cx="7759932" cy="104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0 – priorisierter Sprechwunsch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Ein Sprechwunsch, der aufgrund von besonderer Dringlichkeit (z.B. 	Menschenleben in Gefahr) von den Disponenten der Leistelle priorisiert 	behandelt werden soll</a:t>
              </a:r>
            </a:p>
            <a:p>
              <a:pPr indent="0">
                <a:spcBef>
                  <a:spcPts val="600"/>
                </a:spcBef>
              </a:pPr>
              <a:endParaRPr lang="de-DE" sz="1600" kern="0" dirty="0">
                <a:solidFill>
                  <a:srgbClr val="000000"/>
                </a:solidFill>
              </a:endParaRP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chemeClr val="accent5"/>
                  </a:solidFill>
                </a:rPr>
                <a:t>7 und 8 </a:t>
              </a:r>
              <a:r>
                <a:rPr lang="de-DE" sz="1600" kern="0" dirty="0">
                  <a:solidFill>
                    <a:srgbClr val="000000"/>
                  </a:solidFill>
                </a:rPr>
                <a:t>werden von der Feuerwehr i.d.R. nicht verwendet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420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Fernanweisungen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8FFBAC1-BAD5-48B5-BFC5-5C07C8F1B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87244"/>
              </p:ext>
            </p:extLst>
          </p:nvPr>
        </p:nvGraphicFramePr>
        <p:xfrm>
          <a:off x="685800" y="1844824"/>
          <a:ext cx="7776000" cy="46124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32800">
                  <a:extLst>
                    <a:ext uri="{9D8B030D-6E8A-4147-A177-3AD203B41FA5}">
                      <a16:colId xmlns:a16="http://schemas.microsoft.com/office/drawing/2014/main" val="1959570127"/>
                    </a:ext>
                  </a:extLst>
                </a:gridCol>
                <a:gridCol w="1214836">
                  <a:extLst>
                    <a:ext uri="{9D8B030D-6E8A-4147-A177-3AD203B41FA5}">
                      <a16:colId xmlns:a16="http://schemas.microsoft.com/office/drawing/2014/main" val="2557393003"/>
                    </a:ext>
                  </a:extLst>
                </a:gridCol>
                <a:gridCol w="4228364">
                  <a:extLst>
                    <a:ext uri="{9D8B030D-6E8A-4147-A177-3AD203B41FA5}">
                      <a16:colId xmlns:a16="http://schemas.microsoft.com/office/drawing/2014/main" val="1487490019"/>
                    </a:ext>
                  </a:extLst>
                </a:gridCol>
              </a:tblGrid>
              <a:tr h="21279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SDS Klartext im Display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Statuswert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Bedeutung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025565"/>
                  </a:ext>
                </a:extLst>
              </a:tr>
              <a:tr h="21279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_A_an alle!_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 für alle Einsatzkräfte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01232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_C_melden!_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zum Melden der Einsatzbereitschaft bei der LST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14514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_L_entlassen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 Einsatzauftrag wurde aufgehoben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99183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_F_Telefon_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zum Rückruf per Telefon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255207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_H_zur Wache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Die heimatliche Wache ist anzufahren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306559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_J_sprechen!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zum Sprechen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40596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_S_Lagemeldung.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zur Lagemeldung an die Leitstelle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50057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_h_Standort?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Standortabfrage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511899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_I_infektiös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 über den infektiösen Zustand des Patienten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58382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_K_Klinik ok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Information, dass die Klinik verständigt ist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76035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_W_warten!_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Information, dass alle Abfrageplätze der LtS belegt sind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49767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_V_verstande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Information, dass die Nachricht verstanden wurde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76146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_E_Eigensich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Achtung-Eigensicherung beachten!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97420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_P_Sonderr._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Nutzung von Sonder- und Wegerecht frei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6366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_d_positiv_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Positiv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09928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_o_negativ_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Negativ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60173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_u_Gerät üb.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Funkgerät sollte überprüft werden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413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51764" cy="2185214"/>
          </a:xfrm>
        </p:spPr>
        <p:txBody>
          <a:bodyPr/>
          <a:lstStyle/>
          <a:p>
            <a:r>
              <a:rPr lang="de-DE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3748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Nachrichtenvordruck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6CC58-5F81-4A04-A7F7-37B5593CEC62}"/>
              </a:ext>
            </a:extLst>
          </p:cNvPr>
          <p:cNvGrpSpPr>
            <a:grpSpLocks noChangeAspect="1"/>
          </p:cNvGrpSpPr>
          <p:nvPr/>
        </p:nvGrpSpPr>
        <p:grpSpPr>
          <a:xfrm>
            <a:off x="1136100" y="1772816"/>
            <a:ext cx="6807553" cy="4752000"/>
            <a:chOff x="-2083835" y="0"/>
            <a:chExt cx="9823614" cy="6857789"/>
          </a:xfrm>
        </p:grpSpPr>
        <p:pic>
          <p:nvPicPr>
            <p:cNvPr id="19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3E35FF31-2A04-4B54-AC6C-54C177C9B591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duotone>
                <a:prstClr val="black"/>
                <a:srgbClr val="FFFF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9933" y="220134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32CD9251-3097-412A-A601-F6618F1A77BA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duotone>
                <a:prstClr val="black"/>
                <a:srgbClr val="C0504D">
                  <a:lumMod val="40000"/>
                  <a:lumOff val="60000"/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2133" y="143934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DE033946-BD27-4323-ABBA-BC28DFE9052D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duotone>
                <a:prstClr val="black"/>
                <a:srgbClr val="9BBB59">
                  <a:lumMod val="75000"/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7400" y="67734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BD26A904-4086-43C1-A9BE-83CD8669CE5E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133" y="0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Legende: mit Pfeil nach rechts 22">
              <a:extLst>
                <a:ext uri="{FF2B5EF4-FFF2-40B4-BE49-F238E27FC236}">
                  <a16:creationId xmlns:a16="http://schemas.microsoft.com/office/drawing/2014/main" id="{565DAA7A-3C07-4A9B-A504-467931A0E064}"/>
                </a:ext>
              </a:extLst>
            </p:cNvPr>
            <p:cNvSpPr/>
            <p:nvPr/>
          </p:nvSpPr>
          <p:spPr>
            <a:xfrm>
              <a:off x="-2083835" y="59267"/>
              <a:ext cx="3209692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+mn-cs"/>
                </a:rPr>
                <a:t>Spruchkopf eintragen</a:t>
              </a:r>
            </a:p>
          </p:txBody>
        </p:sp>
        <p:sp>
          <p:nvSpPr>
            <p:cNvPr id="24" name="Legende: mit Pfeil nach rechts 23">
              <a:extLst>
                <a:ext uri="{FF2B5EF4-FFF2-40B4-BE49-F238E27FC236}">
                  <a16:creationId xmlns:a16="http://schemas.microsoft.com/office/drawing/2014/main" id="{AB34759A-4EF0-44B4-A959-97FE9022E6C0}"/>
                </a:ext>
              </a:extLst>
            </p:cNvPr>
            <p:cNvSpPr/>
            <p:nvPr/>
          </p:nvSpPr>
          <p:spPr>
            <a:xfrm flipH="1">
              <a:off x="4622799" y="59267"/>
              <a:ext cx="311698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>
                  <a:solidFill>
                    <a:sysClr val="windowText" lastClr="000000"/>
                  </a:solidFill>
                </a:rPr>
                <a:t>Zeit eintragen</a:t>
              </a:r>
            </a:p>
          </p:txBody>
        </p:sp>
        <p:sp>
          <p:nvSpPr>
            <p:cNvPr id="25" name="Legende: mit Pfeil nach rechts 24">
              <a:extLst>
                <a:ext uri="{FF2B5EF4-FFF2-40B4-BE49-F238E27FC236}">
                  <a16:creationId xmlns:a16="http://schemas.microsoft.com/office/drawing/2014/main" id="{68C8E6AD-4AAE-451C-8138-ADB64E66C909}"/>
                </a:ext>
              </a:extLst>
            </p:cNvPr>
            <p:cNvSpPr/>
            <p:nvPr/>
          </p:nvSpPr>
          <p:spPr>
            <a:xfrm>
              <a:off x="-2083835" y="1397000"/>
              <a:ext cx="320969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>
                  <a:solidFill>
                    <a:sysClr val="windowText" lastClr="000000"/>
                  </a:solidFill>
                </a:rPr>
                <a:t>Inhalt wörtlich notieren</a:t>
              </a:r>
            </a:p>
          </p:txBody>
        </p:sp>
        <p:sp>
          <p:nvSpPr>
            <p:cNvPr id="26" name="Legende: mit Pfeil nach rechts 25">
              <a:extLst>
                <a:ext uri="{FF2B5EF4-FFF2-40B4-BE49-F238E27FC236}">
                  <a16:creationId xmlns:a16="http://schemas.microsoft.com/office/drawing/2014/main" id="{AD06A111-D66C-4D76-98AA-D8CFF0A4B6B6}"/>
                </a:ext>
              </a:extLst>
            </p:cNvPr>
            <p:cNvSpPr/>
            <p:nvPr/>
          </p:nvSpPr>
          <p:spPr>
            <a:xfrm>
              <a:off x="-2083835" y="3361268"/>
              <a:ext cx="3209690" cy="1184910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Unter-schreiben</a:t>
              </a:r>
            </a:p>
          </p:txBody>
        </p:sp>
        <p:sp>
          <p:nvSpPr>
            <p:cNvPr id="27" name="Legende: mit Pfeil nach rechts 26">
              <a:extLst>
                <a:ext uri="{FF2B5EF4-FFF2-40B4-BE49-F238E27FC236}">
                  <a16:creationId xmlns:a16="http://schemas.microsoft.com/office/drawing/2014/main" id="{107C9EF6-CE76-4EC4-B1AD-D745A64682C3}"/>
                </a:ext>
              </a:extLst>
            </p:cNvPr>
            <p:cNvSpPr/>
            <p:nvPr/>
          </p:nvSpPr>
          <p:spPr>
            <a:xfrm flipH="1">
              <a:off x="4622799" y="2971799"/>
              <a:ext cx="311698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>
                  <a:solidFill>
                    <a:sysClr val="windowText" lastClr="000000"/>
                  </a:solidFill>
                </a:rPr>
                <a:t>Inhalt wörtlich notieren</a:t>
              </a:r>
            </a:p>
          </p:txBody>
        </p:sp>
        <p:sp>
          <p:nvSpPr>
            <p:cNvPr id="28" name="Legende: mit Pfeil nach rechts 27">
              <a:extLst>
                <a:ext uri="{FF2B5EF4-FFF2-40B4-BE49-F238E27FC236}">
                  <a16:creationId xmlns:a16="http://schemas.microsoft.com/office/drawing/2014/main" id="{DFD4F848-F779-4145-945D-82013572B4C0}"/>
                </a:ext>
              </a:extLst>
            </p:cNvPr>
            <p:cNvSpPr/>
            <p:nvPr/>
          </p:nvSpPr>
          <p:spPr>
            <a:xfrm flipH="1">
              <a:off x="4622799" y="5198535"/>
              <a:ext cx="311698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Blitz / BBB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Sofort / </a:t>
              </a:r>
              <a:r>
                <a:rPr lang="de-DE" sz="1800" kern="0" dirty="0" err="1">
                  <a:solidFill>
                    <a:sysClr val="windowText" lastClr="000000"/>
                  </a:solidFill>
                </a:rPr>
                <a:t>SSS</a:t>
              </a:r>
              <a:endParaRPr lang="de-DE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feld 470">
              <a:extLst>
                <a:ext uri="{FF2B5EF4-FFF2-40B4-BE49-F238E27FC236}">
                  <a16:creationId xmlns:a16="http://schemas.microsoft.com/office/drawing/2014/main" id="{1085E10B-60BB-454E-9DD4-57EA0A3A2DCA}"/>
                </a:ext>
              </a:extLst>
            </p:cNvPr>
            <p:cNvSpPr txBox="1"/>
            <p:nvPr/>
          </p:nvSpPr>
          <p:spPr>
            <a:xfrm>
              <a:off x="3098800" y="5105400"/>
              <a:ext cx="1930400" cy="14645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21F1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Blitz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21F1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Sofort 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21F1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Einfach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Legende: mit Pfeil nach rechts 29">
              <a:extLst>
                <a:ext uri="{FF2B5EF4-FFF2-40B4-BE49-F238E27FC236}">
                  <a16:creationId xmlns:a16="http://schemas.microsoft.com/office/drawing/2014/main" id="{13943795-F574-4A16-B664-2A1CD4FFF006}"/>
                </a:ext>
              </a:extLst>
            </p:cNvPr>
            <p:cNvSpPr/>
            <p:nvPr/>
          </p:nvSpPr>
          <p:spPr>
            <a:xfrm>
              <a:off x="-2083835" y="4999461"/>
              <a:ext cx="3116980" cy="1184910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Uhrzeit und Weg ausfüllen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00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Funkrufnamensystem</a:t>
            </a:r>
          </a:p>
        </p:txBody>
      </p:sp>
      <p:grpSp>
        <p:nvGrpSpPr>
          <p:cNvPr id="17" name="Group 424">
            <a:extLst>
              <a:ext uri="{FF2B5EF4-FFF2-40B4-BE49-F238E27FC236}">
                <a16:creationId xmlns:a16="http://schemas.microsoft.com/office/drawing/2014/main" id="{0973D28C-A0CB-4A06-AB76-CA2408A49D2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988840"/>
            <a:ext cx="7414592" cy="4431010"/>
            <a:chOff x="2211" y="227"/>
            <a:chExt cx="8173" cy="4293"/>
          </a:xfrm>
        </p:grpSpPr>
        <p:sp>
          <p:nvSpPr>
            <p:cNvPr id="18" name="AutoShape 446">
              <a:extLst>
                <a:ext uri="{FF2B5EF4-FFF2-40B4-BE49-F238E27FC236}">
                  <a16:creationId xmlns:a16="http://schemas.microsoft.com/office/drawing/2014/main" id="{5E8DF062-2D7F-49D4-8B2D-68EDFC50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27"/>
              <a:ext cx="8051" cy="582"/>
            </a:xfrm>
            <a:custGeom>
              <a:avLst/>
              <a:gdLst>
                <a:gd name="T0" fmla="+- 0 10309 2268"/>
                <a:gd name="T1" fmla="*/ T0 w 8051"/>
                <a:gd name="T2" fmla="+- 0 800 228"/>
                <a:gd name="T3" fmla="*/ 800 h 582"/>
                <a:gd name="T4" fmla="+- 0 2268 2268"/>
                <a:gd name="T5" fmla="*/ T4 w 8051"/>
                <a:gd name="T6" fmla="+- 0 800 228"/>
                <a:gd name="T7" fmla="*/ 800 h 582"/>
                <a:gd name="T8" fmla="+- 0 2268 2268"/>
                <a:gd name="T9" fmla="*/ T8 w 8051"/>
                <a:gd name="T10" fmla="+- 0 809 228"/>
                <a:gd name="T11" fmla="*/ 809 h 582"/>
                <a:gd name="T12" fmla="+- 0 10316 2268"/>
                <a:gd name="T13" fmla="*/ T12 w 8051"/>
                <a:gd name="T14" fmla="+- 0 809 228"/>
                <a:gd name="T15" fmla="*/ 809 h 582"/>
                <a:gd name="T16" fmla="+- 0 10318 2268"/>
                <a:gd name="T17" fmla="*/ T16 w 8051"/>
                <a:gd name="T18" fmla="+- 0 807 228"/>
                <a:gd name="T19" fmla="*/ 807 h 582"/>
                <a:gd name="T20" fmla="+- 0 10318 2268"/>
                <a:gd name="T21" fmla="*/ T20 w 8051"/>
                <a:gd name="T22" fmla="+- 0 804 228"/>
                <a:gd name="T23" fmla="*/ 804 h 582"/>
                <a:gd name="T24" fmla="+- 0 10309 2268"/>
                <a:gd name="T25" fmla="*/ T24 w 8051"/>
                <a:gd name="T26" fmla="+- 0 804 228"/>
                <a:gd name="T27" fmla="*/ 804 h 582"/>
                <a:gd name="T28" fmla="+- 0 10309 2268"/>
                <a:gd name="T29" fmla="*/ T28 w 8051"/>
                <a:gd name="T30" fmla="+- 0 800 228"/>
                <a:gd name="T31" fmla="*/ 800 h 582"/>
                <a:gd name="T32" fmla="+- 0 10309 2268"/>
                <a:gd name="T33" fmla="*/ T32 w 8051"/>
                <a:gd name="T34" fmla="+- 0 232 228"/>
                <a:gd name="T35" fmla="*/ 232 h 582"/>
                <a:gd name="T36" fmla="+- 0 10309 2268"/>
                <a:gd name="T37" fmla="*/ T36 w 8051"/>
                <a:gd name="T38" fmla="+- 0 804 228"/>
                <a:gd name="T39" fmla="*/ 804 h 582"/>
                <a:gd name="T40" fmla="+- 0 10314 2268"/>
                <a:gd name="T41" fmla="*/ T40 w 8051"/>
                <a:gd name="T42" fmla="+- 0 800 228"/>
                <a:gd name="T43" fmla="*/ 800 h 582"/>
                <a:gd name="T44" fmla="+- 0 10318 2268"/>
                <a:gd name="T45" fmla="*/ T44 w 8051"/>
                <a:gd name="T46" fmla="+- 0 800 228"/>
                <a:gd name="T47" fmla="*/ 800 h 582"/>
                <a:gd name="T48" fmla="+- 0 10318 2268"/>
                <a:gd name="T49" fmla="*/ T48 w 8051"/>
                <a:gd name="T50" fmla="+- 0 238 228"/>
                <a:gd name="T51" fmla="*/ 238 h 582"/>
                <a:gd name="T52" fmla="+- 0 10314 2268"/>
                <a:gd name="T53" fmla="*/ T52 w 8051"/>
                <a:gd name="T54" fmla="+- 0 238 228"/>
                <a:gd name="T55" fmla="*/ 238 h 582"/>
                <a:gd name="T56" fmla="+- 0 10309 2268"/>
                <a:gd name="T57" fmla="*/ T56 w 8051"/>
                <a:gd name="T58" fmla="+- 0 232 228"/>
                <a:gd name="T59" fmla="*/ 232 h 582"/>
                <a:gd name="T60" fmla="+- 0 10318 2268"/>
                <a:gd name="T61" fmla="*/ T60 w 8051"/>
                <a:gd name="T62" fmla="+- 0 800 228"/>
                <a:gd name="T63" fmla="*/ 800 h 582"/>
                <a:gd name="T64" fmla="+- 0 10314 2268"/>
                <a:gd name="T65" fmla="*/ T64 w 8051"/>
                <a:gd name="T66" fmla="+- 0 800 228"/>
                <a:gd name="T67" fmla="*/ 800 h 582"/>
                <a:gd name="T68" fmla="+- 0 10309 2268"/>
                <a:gd name="T69" fmla="*/ T68 w 8051"/>
                <a:gd name="T70" fmla="+- 0 804 228"/>
                <a:gd name="T71" fmla="*/ 804 h 582"/>
                <a:gd name="T72" fmla="+- 0 10318 2268"/>
                <a:gd name="T73" fmla="*/ T72 w 8051"/>
                <a:gd name="T74" fmla="+- 0 804 228"/>
                <a:gd name="T75" fmla="*/ 804 h 582"/>
                <a:gd name="T76" fmla="+- 0 10318 2268"/>
                <a:gd name="T77" fmla="*/ T76 w 8051"/>
                <a:gd name="T78" fmla="+- 0 800 228"/>
                <a:gd name="T79" fmla="*/ 800 h 582"/>
                <a:gd name="T80" fmla="+- 0 10316 2268"/>
                <a:gd name="T81" fmla="*/ T80 w 8051"/>
                <a:gd name="T82" fmla="+- 0 228 228"/>
                <a:gd name="T83" fmla="*/ 228 h 582"/>
                <a:gd name="T84" fmla="+- 0 2268 2268"/>
                <a:gd name="T85" fmla="*/ T84 w 8051"/>
                <a:gd name="T86" fmla="+- 0 228 228"/>
                <a:gd name="T87" fmla="*/ 228 h 582"/>
                <a:gd name="T88" fmla="+- 0 2268 2268"/>
                <a:gd name="T89" fmla="*/ T88 w 8051"/>
                <a:gd name="T90" fmla="+- 0 238 228"/>
                <a:gd name="T91" fmla="*/ 238 h 582"/>
                <a:gd name="T92" fmla="+- 0 10309 2268"/>
                <a:gd name="T93" fmla="*/ T92 w 8051"/>
                <a:gd name="T94" fmla="+- 0 238 228"/>
                <a:gd name="T95" fmla="*/ 238 h 582"/>
                <a:gd name="T96" fmla="+- 0 10309 2268"/>
                <a:gd name="T97" fmla="*/ T96 w 8051"/>
                <a:gd name="T98" fmla="+- 0 232 228"/>
                <a:gd name="T99" fmla="*/ 232 h 582"/>
                <a:gd name="T100" fmla="+- 0 10318 2268"/>
                <a:gd name="T101" fmla="*/ T100 w 8051"/>
                <a:gd name="T102" fmla="+- 0 232 228"/>
                <a:gd name="T103" fmla="*/ 232 h 582"/>
                <a:gd name="T104" fmla="+- 0 10318 2268"/>
                <a:gd name="T105" fmla="*/ T104 w 8051"/>
                <a:gd name="T106" fmla="+- 0 230 228"/>
                <a:gd name="T107" fmla="*/ 230 h 582"/>
                <a:gd name="T108" fmla="+- 0 10316 2268"/>
                <a:gd name="T109" fmla="*/ T108 w 8051"/>
                <a:gd name="T110" fmla="+- 0 228 228"/>
                <a:gd name="T111" fmla="*/ 228 h 582"/>
                <a:gd name="T112" fmla="+- 0 10318 2268"/>
                <a:gd name="T113" fmla="*/ T112 w 8051"/>
                <a:gd name="T114" fmla="+- 0 232 228"/>
                <a:gd name="T115" fmla="*/ 232 h 582"/>
                <a:gd name="T116" fmla="+- 0 10309 2268"/>
                <a:gd name="T117" fmla="*/ T116 w 8051"/>
                <a:gd name="T118" fmla="+- 0 232 228"/>
                <a:gd name="T119" fmla="*/ 232 h 582"/>
                <a:gd name="T120" fmla="+- 0 10314 2268"/>
                <a:gd name="T121" fmla="*/ T120 w 8051"/>
                <a:gd name="T122" fmla="+- 0 238 228"/>
                <a:gd name="T123" fmla="*/ 238 h 582"/>
                <a:gd name="T124" fmla="+- 0 10318 2268"/>
                <a:gd name="T125" fmla="*/ T124 w 8051"/>
                <a:gd name="T126" fmla="+- 0 238 228"/>
                <a:gd name="T127" fmla="*/ 238 h 582"/>
                <a:gd name="T128" fmla="+- 0 10318 2268"/>
                <a:gd name="T129" fmla="*/ T128 w 8051"/>
                <a:gd name="T130" fmla="+- 0 232 228"/>
                <a:gd name="T131" fmla="*/ 232 h 5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8051" h="582">
                  <a:moveTo>
                    <a:pt x="8041" y="572"/>
                  </a:moveTo>
                  <a:lnTo>
                    <a:pt x="0" y="572"/>
                  </a:lnTo>
                  <a:lnTo>
                    <a:pt x="0" y="581"/>
                  </a:lnTo>
                  <a:lnTo>
                    <a:pt x="8048" y="581"/>
                  </a:lnTo>
                  <a:lnTo>
                    <a:pt x="8050" y="579"/>
                  </a:lnTo>
                  <a:lnTo>
                    <a:pt x="8050" y="576"/>
                  </a:lnTo>
                  <a:lnTo>
                    <a:pt x="8041" y="576"/>
                  </a:lnTo>
                  <a:lnTo>
                    <a:pt x="8041" y="572"/>
                  </a:lnTo>
                  <a:close/>
                  <a:moveTo>
                    <a:pt x="8041" y="4"/>
                  </a:moveTo>
                  <a:lnTo>
                    <a:pt x="8041" y="576"/>
                  </a:lnTo>
                  <a:lnTo>
                    <a:pt x="8046" y="572"/>
                  </a:lnTo>
                  <a:lnTo>
                    <a:pt x="8050" y="572"/>
                  </a:lnTo>
                  <a:lnTo>
                    <a:pt x="8050" y="10"/>
                  </a:lnTo>
                  <a:lnTo>
                    <a:pt x="8046" y="10"/>
                  </a:lnTo>
                  <a:lnTo>
                    <a:pt x="8041" y="4"/>
                  </a:lnTo>
                  <a:close/>
                  <a:moveTo>
                    <a:pt x="8050" y="572"/>
                  </a:moveTo>
                  <a:lnTo>
                    <a:pt x="8046" y="572"/>
                  </a:lnTo>
                  <a:lnTo>
                    <a:pt x="8041" y="576"/>
                  </a:lnTo>
                  <a:lnTo>
                    <a:pt x="8050" y="576"/>
                  </a:lnTo>
                  <a:lnTo>
                    <a:pt x="8050" y="572"/>
                  </a:lnTo>
                  <a:close/>
                  <a:moveTo>
                    <a:pt x="804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041" y="10"/>
                  </a:lnTo>
                  <a:lnTo>
                    <a:pt x="8041" y="4"/>
                  </a:lnTo>
                  <a:lnTo>
                    <a:pt x="8050" y="4"/>
                  </a:lnTo>
                  <a:lnTo>
                    <a:pt x="8050" y="2"/>
                  </a:lnTo>
                  <a:lnTo>
                    <a:pt x="8048" y="0"/>
                  </a:lnTo>
                  <a:close/>
                  <a:moveTo>
                    <a:pt x="8050" y="4"/>
                  </a:moveTo>
                  <a:lnTo>
                    <a:pt x="8041" y="4"/>
                  </a:lnTo>
                  <a:lnTo>
                    <a:pt x="8046" y="10"/>
                  </a:lnTo>
                  <a:lnTo>
                    <a:pt x="8050" y="10"/>
                  </a:lnTo>
                  <a:lnTo>
                    <a:pt x="8050" y="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9" name="AutoShape 444">
              <a:extLst>
                <a:ext uri="{FF2B5EF4-FFF2-40B4-BE49-F238E27FC236}">
                  <a16:creationId xmlns:a16="http://schemas.microsoft.com/office/drawing/2014/main" id="{74D97796-1079-4EA0-8553-7509674F6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858"/>
              <a:ext cx="931" cy="702"/>
            </a:xfrm>
            <a:custGeom>
              <a:avLst/>
              <a:gdLst>
                <a:gd name="T0" fmla="+- 0 2315 2268"/>
                <a:gd name="T1" fmla="*/ T0 w 918"/>
                <a:gd name="T2" fmla="+- 0 1510 859"/>
                <a:gd name="T3" fmla="*/ 1510 h 662"/>
                <a:gd name="T4" fmla="+- 0 2268 2268"/>
                <a:gd name="T5" fmla="*/ T4 w 918"/>
                <a:gd name="T6" fmla="+- 0 1510 859"/>
                <a:gd name="T7" fmla="*/ 1510 h 662"/>
                <a:gd name="T8" fmla="+- 0 2268 2268"/>
                <a:gd name="T9" fmla="*/ T8 w 918"/>
                <a:gd name="T10" fmla="+- 0 1520 859"/>
                <a:gd name="T11" fmla="*/ 1520 h 662"/>
                <a:gd name="T12" fmla="+- 0 2315 2268"/>
                <a:gd name="T13" fmla="*/ T12 w 918"/>
                <a:gd name="T14" fmla="+- 0 1520 859"/>
                <a:gd name="T15" fmla="*/ 1520 h 662"/>
                <a:gd name="T16" fmla="+- 0 2315 2268"/>
                <a:gd name="T17" fmla="*/ T16 w 918"/>
                <a:gd name="T18" fmla="+- 0 1510 859"/>
                <a:gd name="T19" fmla="*/ 1510 h 662"/>
                <a:gd name="T20" fmla="+- 0 3180 2268"/>
                <a:gd name="T21" fmla="*/ T20 w 918"/>
                <a:gd name="T22" fmla="+- 0 859 859"/>
                <a:gd name="T23" fmla="*/ 859 h 662"/>
                <a:gd name="T24" fmla="+- 0 2268 2268"/>
                <a:gd name="T25" fmla="*/ T24 w 918"/>
                <a:gd name="T26" fmla="+- 0 1450 859"/>
                <a:gd name="T27" fmla="*/ 1450 h 662"/>
                <a:gd name="T28" fmla="+- 0 2268 2268"/>
                <a:gd name="T29" fmla="*/ T28 w 918"/>
                <a:gd name="T30" fmla="+- 0 1462 859"/>
                <a:gd name="T31" fmla="*/ 1462 h 662"/>
                <a:gd name="T32" fmla="+- 0 3185 2268"/>
                <a:gd name="T33" fmla="*/ T32 w 918"/>
                <a:gd name="T34" fmla="+- 0 866 859"/>
                <a:gd name="T35" fmla="*/ 866 h 662"/>
                <a:gd name="T36" fmla="+- 0 3180 2268"/>
                <a:gd name="T37" fmla="*/ T36 w 918"/>
                <a:gd name="T38" fmla="+- 0 859 859"/>
                <a:gd name="T39" fmla="*/ 859 h 6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918" h="662">
                  <a:moveTo>
                    <a:pt x="47" y="651"/>
                  </a:moveTo>
                  <a:lnTo>
                    <a:pt x="0" y="651"/>
                  </a:lnTo>
                  <a:lnTo>
                    <a:pt x="0" y="661"/>
                  </a:lnTo>
                  <a:lnTo>
                    <a:pt x="47" y="661"/>
                  </a:lnTo>
                  <a:lnTo>
                    <a:pt x="47" y="651"/>
                  </a:lnTo>
                  <a:close/>
                  <a:moveTo>
                    <a:pt x="912" y="0"/>
                  </a:moveTo>
                  <a:lnTo>
                    <a:pt x="0" y="591"/>
                  </a:lnTo>
                  <a:lnTo>
                    <a:pt x="0" y="603"/>
                  </a:lnTo>
                  <a:lnTo>
                    <a:pt x="917" y="7"/>
                  </a:lnTo>
                  <a:lnTo>
                    <a:pt x="912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0" name="AutoShape 441">
              <a:extLst>
                <a:ext uri="{FF2B5EF4-FFF2-40B4-BE49-F238E27FC236}">
                  <a16:creationId xmlns:a16="http://schemas.microsoft.com/office/drawing/2014/main" id="{EF9E8DBF-D9B5-4172-BD35-E2FE2CAE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847"/>
              <a:ext cx="2086" cy="1084"/>
            </a:xfrm>
            <a:custGeom>
              <a:avLst/>
              <a:gdLst>
                <a:gd name="T0" fmla="+- 0 6017 3936"/>
                <a:gd name="T1" fmla="*/ T0 w 2086"/>
                <a:gd name="T2" fmla="+- 0 847 847"/>
                <a:gd name="T3" fmla="*/ 847 h 1084"/>
                <a:gd name="T4" fmla="+- 0 3939 3936"/>
                <a:gd name="T5" fmla="*/ T4 w 2086"/>
                <a:gd name="T6" fmla="+- 0 1921 847"/>
                <a:gd name="T7" fmla="*/ 1921 h 1084"/>
                <a:gd name="T8" fmla="+- 0 3936 3936"/>
                <a:gd name="T9" fmla="*/ T8 w 2086"/>
                <a:gd name="T10" fmla="+- 0 1923 847"/>
                <a:gd name="T11" fmla="*/ 1923 h 1084"/>
                <a:gd name="T12" fmla="+- 0 3936 3936"/>
                <a:gd name="T13" fmla="*/ T12 w 2086"/>
                <a:gd name="T14" fmla="+- 0 1925 847"/>
                <a:gd name="T15" fmla="*/ 1925 h 1084"/>
                <a:gd name="T16" fmla="+- 0 3936 3936"/>
                <a:gd name="T17" fmla="*/ T16 w 2086"/>
                <a:gd name="T18" fmla="+- 0 1927 847"/>
                <a:gd name="T19" fmla="*/ 1927 h 1084"/>
                <a:gd name="T20" fmla="+- 0 3936 3936"/>
                <a:gd name="T21" fmla="*/ T20 w 2086"/>
                <a:gd name="T22" fmla="+- 0 1929 847"/>
                <a:gd name="T23" fmla="*/ 1929 h 1084"/>
                <a:gd name="T24" fmla="+- 0 3939 3936"/>
                <a:gd name="T25" fmla="*/ T24 w 2086"/>
                <a:gd name="T26" fmla="+- 0 1930 847"/>
                <a:gd name="T27" fmla="*/ 1930 h 1084"/>
                <a:gd name="T28" fmla="+- 0 4090 3936"/>
                <a:gd name="T29" fmla="*/ T28 w 2086"/>
                <a:gd name="T30" fmla="+- 0 1930 847"/>
                <a:gd name="T31" fmla="*/ 1930 h 1084"/>
                <a:gd name="T32" fmla="+- 0 4090 3936"/>
                <a:gd name="T33" fmla="*/ T32 w 2086"/>
                <a:gd name="T34" fmla="+- 0 1930 847"/>
                <a:gd name="T35" fmla="*/ 1930 h 1084"/>
                <a:gd name="T36" fmla="+- 0 3943 3936"/>
                <a:gd name="T37" fmla="*/ T36 w 2086"/>
                <a:gd name="T38" fmla="+- 0 1930 847"/>
                <a:gd name="T39" fmla="*/ 1930 h 1084"/>
                <a:gd name="T40" fmla="+- 0 3941 3936"/>
                <a:gd name="T41" fmla="*/ T40 w 2086"/>
                <a:gd name="T42" fmla="+- 0 1921 847"/>
                <a:gd name="T43" fmla="*/ 1921 h 1084"/>
                <a:gd name="T44" fmla="+- 0 3959 3936"/>
                <a:gd name="T45" fmla="*/ T44 w 2086"/>
                <a:gd name="T46" fmla="+- 0 1921 847"/>
                <a:gd name="T47" fmla="*/ 1921 h 1084"/>
                <a:gd name="T48" fmla="+- 0 6021 3936"/>
                <a:gd name="T49" fmla="*/ T48 w 2086"/>
                <a:gd name="T50" fmla="+- 0 856 847"/>
                <a:gd name="T51" fmla="*/ 856 h 1084"/>
                <a:gd name="T52" fmla="+- 0 6017 3936"/>
                <a:gd name="T53" fmla="*/ T52 w 2086"/>
                <a:gd name="T54" fmla="+- 0 847 847"/>
                <a:gd name="T55" fmla="*/ 847 h 1084"/>
                <a:gd name="T56" fmla="+- 0 3959 3936"/>
                <a:gd name="T57" fmla="*/ T56 w 2086"/>
                <a:gd name="T58" fmla="+- 0 1921 847"/>
                <a:gd name="T59" fmla="*/ 1921 h 1084"/>
                <a:gd name="T60" fmla="+- 0 3941 3936"/>
                <a:gd name="T61" fmla="*/ T60 w 2086"/>
                <a:gd name="T62" fmla="+- 0 1921 847"/>
                <a:gd name="T63" fmla="*/ 1921 h 1084"/>
                <a:gd name="T64" fmla="+- 0 3943 3936"/>
                <a:gd name="T65" fmla="*/ T64 w 2086"/>
                <a:gd name="T66" fmla="+- 0 1930 847"/>
                <a:gd name="T67" fmla="*/ 1930 h 1084"/>
                <a:gd name="T68" fmla="+- 0 3959 3936"/>
                <a:gd name="T69" fmla="*/ T68 w 2086"/>
                <a:gd name="T70" fmla="+- 0 1921 847"/>
                <a:gd name="T71" fmla="*/ 1921 h 1084"/>
                <a:gd name="T72" fmla="+- 0 4090 3936"/>
                <a:gd name="T73" fmla="*/ T72 w 2086"/>
                <a:gd name="T74" fmla="+- 0 1921 847"/>
                <a:gd name="T75" fmla="*/ 1921 h 1084"/>
                <a:gd name="T76" fmla="+- 0 3959 3936"/>
                <a:gd name="T77" fmla="*/ T76 w 2086"/>
                <a:gd name="T78" fmla="+- 0 1921 847"/>
                <a:gd name="T79" fmla="*/ 1921 h 1084"/>
                <a:gd name="T80" fmla="+- 0 3943 3936"/>
                <a:gd name="T81" fmla="*/ T80 w 2086"/>
                <a:gd name="T82" fmla="+- 0 1930 847"/>
                <a:gd name="T83" fmla="*/ 1930 h 1084"/>
                <a:gd name="T84" fmla="+- 0 4090 3936"/>
                <a:gd name="T85" fmla="*/ T84 w 2086"/>
                <a:gd name="T86" fmla="+- 0 1930 847"/>
                <a:gd name="T87" fmla="*/ 1930 h 1084"/>
                <a:gd name="T88" fmla="+- 0 4090 3936"/>
                <a:gd name="T89" fmla="*/ T88 w 2086"/>
                <a:gd name="T90" fmla="+- 0 1921 847"/>
                <a:gd name="T91" fmla="*/ 1921 h 10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2086" h="1084">
                  <a:moveTo>
                    <a:pt x="2081" y="0"/>
                  </a:moveTo>
                  <a:lnTo>
                    <a:pt x="3" y="1074"/>
                  </a:lnTo>
                  <a:lnTo>
                    <a:pt x="0" y="1076"/>
                  </a:lnTo>
                  <a:lnTo>
                    <a:pt x="0" y="1078"/>
                  </a:lnTo>
                  <a:lnTo>
                    <a:pt x="0" y="1080"/>
                  </a:lnTo>
                  <a:lnTo>
                    <a:pt x="0" y="1082"/>
                  </a:lnTo>
                  <a:lnTo>
                    <a:pt x="3" y="1083"/>
                  </a:lnTo>
                  <a:lnTo>
                    <a:pt x="154" y="1083"/>
                  </a:lnTo>
                  <a:lnTo>
                    <a:pt x="7" y="1083"/>
                  </a:lnTo>
                  <a:lnTo>
                    <a:pt x="5" y="1074"/>
                  </a:lnTo>
                  <a:lnTo>
                    <a:pt x="23" y="1074"/>
                  </a:lnTo>
                  <a:lnTo>
                    <a:pt x="2085" y="9"/>
                  </a:lnTo>
                  <a:lnTo>
                    <a:pt x="2081" y="0"/>
                  </a:lnTo>
                  <a:close/>
                  <a:moveTo>
                    <a:pt x="23" y="1074"/>
                  </a:moveTo>
                  <a:lnTo>
                    <a:pt x="5" y="1074"/>
                  </a:lnTo>
                  <a:lnTo>
                    <a:pt x="7" y="1083"/>
                  </a:lnTo>
                  <a:lnTo>
                    <a:pt x="23" y="1074"/>
                  </a:lnTo>
                  <a:close/>
                  <a:moveTo>
                    <a:pt x="154" y="1074"/>
                  </a:moveTo>
                  <a:lnTo>
                    <a:pt x="23" y="1074"/>
                  </a:lnTo>
                  <a:lnTo>
                    <a:pt x="7" y="1083"/>
                  </a:lnTo>
                  <a:lnTo>
                    <a:pt x="154" y="1083"/>
                  </a:lnTo>
                  <a:lnTo>
                    <a:pt x="154" y="107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1" name="AutoShape 438">
              <a:extLst>
                <a:ext uri="{FF2B5EF4-FFF2-40B4-BE49-F238E27FC236}">
                  <a16:creationId xmlns:a16="http://schemas.microsoft.com/office/drawing/2014/main" id="{DBA68D22-55A7-4FF2-9EC6-128D738A4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" y="904"/>
              <a:ext cx="1022" cy="2425"/>
            </a:xfrm>
            <a:custGeom>
              <a:avLst/>
              <a:gdLst>
                <a:gd name="T0" fmla="+- 0 8748 7378"/>
                <a:gd name="T1" fmla="*/ T0 w 1379"/>
                <a:gd name="T2" fmla="+- 0 904 904"/>
                <a:gd name="T3" fmla="*/ 904 h 2425"/>
                <a:gd name="T4" fmla="+- 0 7379 7378"/>
                <a:gd name="T5" fmla="*/ T4 w 1379"/>
                <a:gd name="T6" fmla="+- 0 3321 904"/>
                <a:gd name="T7" fmla="*/ 3321 h 2425"/>
                <a:gd name="T8" fmla="+- 0 7378 7378"/>
                <a:gd name="T9" fmla="*/ T8 w 1379"/>
                <a:gd name="T10" fmla="+- 0 3323 904"/>
                <a:gd name="T11" fmla="*/ 3323 h 2425"/>
                <a:gd name="T12" fmla="+- 0 7378 7378"/>
                <a:gd name="T13" fmla="*/ T12 w 1379"/>
                <a:gd name="T14" fmla="+- 0 3325 904"/>
                <a:gd name="T15" fmla="*/ 3325 h 2425"/>
                <a:gd name="T16" fmla="+- 0 7380 7378"/>
                <a:gd name="T17" fmla="*/ T16 w 1379"/>
                <a:gd name="T18" fmla="+- 0 3328 904"/>
                <a:gd name="T19" fmla="*/ 3328 h 2425"/>
                <a:gd name="T20" fmla="+- 0 7381 7378"/>
                <a:gd name="T21" fmla="*/ T20 w 1379"/>
                <a:gd name="T22" fmla="+- 0 3329 904"/>
                <a:gd name="T23" fmla="*/ 3329 h 2425"/>
                <a:gd name="T24" fmla="+- 0 7490 7378"/>
                <a:gd name="T25" fmla="*/ T24 w 1379"/>
                <a:gd name="T26" fmla="+- 0 3329 904"/>
                <a:gd name="T27" fmla="*/ 3329 h 2425"/>
                <a:gd name="T28" fmla="+- 0 7490 7378"/>
                <a:gd name="T29" fmla="*/ T28 w 1379"/>
                <a:gd name="T30" fmla="+- 0 3327 904"/>
                <a:gd name="T31" fmla="*/ 3327 h 2425"/>
                <a:gd name="T32" fmla="+- 0 7387 7378"/>
                <a:gd name="T33" fmla="*/ T32 w 1379"/>
                <a:gd name="T34" fmla="+- 0 3327 904"/>
                <a:gd name="T35" fmla="*/ 3327 h 2425"/>
                <a:gd name="T36" fmla="+- 0 7383 7378"/>
                <a:gd name="T37" fmla="*/ T36 w 1379"/>
                <a:gd name="T38" fmla="+- 0 3319 904"/>
                <a:gd name="T39" fmla="*/ 3319 h 2425"/>
                <a:gd name="T40" fmla="+- 0 7392 7378"/>
                <a:gd name="T41" fmla="*/ T40 w 1379"/>
                <a:gd name="T42" fmla="+- 0 3319 904"/>
                <a:gd name="T43" fmla="*/ 3319 h 2425"/>
                <a:gd name="T44" fmla="+- 0 8756 7378"/>
                <a:gd name="T45" fmla="*/ T44 w 1379"/>
                <a:gd name="T46" fmla="+- 0 909 904"/>
                <a:gd name="T47" fmla="*/ 909 h 2425"/>
                <a:gd name="T48" fmla="+- 0 8748 7378"/>
                <a:gd name="T49" fmla="*/ T48 w 1379"/>
                <a:gd name="T50" fmla="+- 0 904 904"/>
                <a:gd name="T51" fmla="*/ 904 h 2425"/>
                <a:gd name="T52" fmla="+- 0 7392 7378"/>
                <a:gd name="T53" fmla="*/ T52 w 1379"/>
                <a:gd name="T54" fmla="+- 0 3319 904"/>
                <a:gd name="T55" fmla="*/ 3319 h 2425"/>
                <a:gd name="T56" fmla="+- 0 7383 7378"/>
                <a:gd name="T57" fmla="*/ T56 w 1379"/>
                <a:gd name="T58" fmla="+- 0 3319 904"/>
                <a:gd name="T59" fmla="*/ 3319 h 2425"/>
                <a:gd name="T60" fmla="+- 0 7387 7378"/>
                <a:gd name="T61" fmla="*/ T60 w 1379"/>
                <a:gd name="T62" fmla="+- 0 3327 904"/>
                <a:gd name="T63" fmla="*/ 3327 h 2425"/>
                <a:gd name="T64" fmla="+- 0 7392 7378"/>
                <a:gd name="T65" fmla="*/ T64 w 1379"/>
                <a:gd name="T66" fmla="+- 0 3319 904"/>
                <a:gd name="T67" fmla="*/ 3319 h 2425"/>
                <a:gd name="T68" fmla="+- 0 7490 7378"/>
                <a:gd name="T69" fmla="*/ T68 w 1379"/>
                <a:gd name="T70" fmla="+- 0 3319 904"/>
                <a:gd name="T71" fmla="*/ 3319 h 2425"/>
                <a:gd name="T72" fmla="+- 0 7392 7378"/>
                <a:gd name="T73" fmla="*/ T72 w 1379"/>
                <a:gd name="T74" fmla="+- 0 3319 904"/>
                <a:gd name="T75" fmla="*/ 3319 h 2425"/>
                <a:gd name="T76" fmla="+- 0 7387 7378"/>
                <a:gd name="T77" fmla="*/ T76 w 1379"/>
                <a:gd name="T78" fmla="+- 0 3327 904"/>
                <a:gd name="T79" fmla="*/ 3327 h 2425"/>
                <a:gd name="T80" fmla="+- 0 7490 7378"/>
                <a:gd name="T81" fmla="*/ T80 w 1379"/>
                <a:gd name="T82" fmla="+- 0 3327 904"/>
                <a:gd name="T83" fmla="*/ 3327 h 2425"/>
                <a:gd name="T84" fmla="+- 0 7490 7378"/>
                <a:gd name="T85" fmla="*/ T84 w 1379"/>
                <a:gd name="T86" fmla="+- 0 3319 904"/>
                <a:gd name="T87" fmla="*/ 3319 h 24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379" h="2425">
                  <a:moveTo>
                    <a:pt x="1370" y="0"/>
                  </a:moveTo>
                  <a:lnTo>
                    <a:pt x="1" y="2417"/>
                  </a:lnTo>
                  <a:lnTo>
                    <a:pt x="0" y="2419"/>
                  </a:lnTo>
                  <a:lnTo>
                    <a:pt x="0" y="2421"/>
                  </a:lnTo>
                  <a:lnTo>
                    <a:pt x="2" y="2424"/>
                  </a:lnTo>
                  <a:lnTo>
                    <a:pt x="3" y="2425"/>
                  </a:lnTo>
                  <a:lnTo>
                    <a:pt x="112" y="2425"/>
                  </a:lnTo>
                  <a:lnTo>
                    <a:pt x="112" y="2423"/>
                  </a:lnTo>
                  <a:lnTo>
                    <a:pt x="9" y="2423"/>
                  </a:lnTo>
                  <a:lnTo>
                    <a:pt x="5" y="2415"/>
                  </a:lnTo>
                  <a:lnTo>
                    <a:pt x="14" y="2415"/>
                  </a:lnTo>
                  <a:lnTo>
                    <a:pt x="1378" y="5"/>
                  </a:lnTo>
                  <a:lnTo>
                    <a:pt x="1370" y="0"/>
                  </a:lnTo>
                  <a:close/>
                  <a:moveTo>
                    <a:pt x="14" y="2415"/>
                  </a:moveTo>
                  <a:lnTo>
                    <a:pt x="5" y="2415"/>
                  </a:lnTo>
                  <a:lnTo>
                    <a:pt x="9" y="2423"/>
                  </a:lnTo>
                  <a:lnTo>
                    <a:pt x="14" y="2415"/>
                  </a:lnTo>
                  <a:close/>
                  <a:moveTo>
                    <a:pt x="112" y="2415"/>
                  </a:moveTo>
                  <a:lnTo>
                    <a:pt x="14" y="2415"/>
                  </a:lnTo>
                  <a:lnTo>
                    <a:pt x="9" y="2423"/>
                  </a:lnTo>
                  <a:lnTo>
                    <a:pt x="112" y="2423"/>
                  </a:lnTo>
                  <a:lnTo>
                    <a:pt x="112" y="2415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2" name="AutoShape 435">
              <a:extLst>
                <a:ext uri="{FF2B5EF4-FFF2-40B4-BE49-F238E27FC236}">
                  <a16:creationId xmlns:a16="http://schemas.microsoft.com/office/drawing/2014/main" id="{1732CDE0-3E45-4B97-AA7B-B532166B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" y="873"/>
              <a:ext cx="1927" cy="1831"/>
            </a:xfrm>
            <a:custGeom>
              <a:avLst/>
              <a:gdLst>
                <a:gd name="T0" fmla="+- 0 7716 5758"/>
                <a:gd name="T1" fmla="*/ T0 w 1965"/>
                <a:gd name="T2" fmla="+- 0 873 873"/>
                <a:gd name="T3" fmla="*/ 873 h 1831"/>
                <a:gd name="T4" fmla="+- 0 5760 5758"/>
                <a:gd name="T5" fmla="*/ T4 w 1965"/>
                <a:gd name="T6" fmla="+- 0 2695 873"/>
                <a:gd name="T7" fmla="*/ 2695 h 1831"/>
                <a:gd name="T8" fmla="+- 0 5758 5758"/>
                <a:gd name="T9" fmla="*/ T8 w 1965"/>
                <a:gd name="T10" fmla="+- 0 2697 873"/>
                <a:gd name="T11" fmla="*/ 2697 h 1831"/>
                <a:gd name="T12" fmla="+- 0 5758 5758"/>
                <a:gd name="T13" fmla="*/ T12 w 1965"/>
                <a:gd name="T14" fmla="+- 0 2699 873"/>
                <a:gd name="T15" fmla="*/ 2699 h 1831"/>
                <a:gd name="T16" fmla="+- 0 5760 5758"/>
                <a:gd name="T17" fmla="*/ T16 w 1965"/>
                <a:gd name="T18" fmla="+- 0 2702 873"/>
                <a:gd name="T19" fmla="*/ 2702 h 1831"/>
                <a:gd name="T20" fmla="+- 0 5761 5758"/>
                <a:gd name="T21" fmla="*/ T20 w 1965"/>
                <a:gd name="T22" fmla="+- 0 2703 873"/>
                <a:gd name="T23" fmla="*/ 2703 h 1831"/>
                <a:gd name="T24" fmla="+- 0 5894 5758"/>
                <a:gd name="T25" fmla="*/ T24 w 1965"/>
                <a:gd name="T26" fmla="+- 0 2703 873"/>
                <a:gd name="T27" fmla="*/ 2703 h 1831"/>
                <a:gd name="T28" fmla="+- 0 5894 5758"/>
                <a:gd name="T29" fmla="*/ T28 w 1965"/>
                <a:gd name="T30" fmla="+- 0 2702 873"/>
                <a:gd name="T31" fmla="*/ 2702 h 1831"/>
                <a:gd name="T32" fmla="+- 0 5767 5758"/>
                <a:gd name="T33" fmla="*/ T32 w 1965"/>
                <a:gd name="T34" fmla="+- 0 2702 873"/>
                <a:gd name="T35" fmla="*/ 2702 h 1831"/>
                <a:gd name="T36" fmla="+- 0 5763 5758"/>
                <a:gd name="T37" fmla="*/ T36 w 1965"/>
                <a:gd name="T38" fmla="+- 0 2693 873"/>
                <a:gd name="T39" fmla="*/ 2693 h 1831"/>
                <a:gd name="T40" fmla="+- 0 5776 5758"/>
                <a:gd name="T41" fmla="*/ T40 w 1965"/>
                <a:gd name="T42" fmla="+- 0 2693 873"/>
                <a:gd name="T43" fmla="*/ 2693 h 1831"/>
                <a:gd name="T44" fmla="+- 0 7723 5758"/>
                <a:gd name="T45" fmla="*/ T44 w 1965"/>
                <a:gd name="T46" fmla="+- 0 880 873"/>
                <a:gd name="T47" fmla="*/ 880 h 1831"/>
                <a:gd name="T48" fmla="+- 0 7716 5758"/>
                <a:gd name="T49" fmla="*/ T48 w 1965"/>
                <a:gd name="T50" fmla="+- 0 873 873"/>
                <a:gd name="T51" fmla="*/ 873 h 1831"/>
                <a:gd name="T52" fmla="+- 0 5776 5758"/>
                <a:gd name="T53" fmla="*/ T52 w 1965"/>
                <a:gd name="T54" fmla="+- 0 2693 873"/>
                <a:gd name="T55" fmla="*/ 2693 h 1831"/>
                <a:gd name="T56" fmla="+- 0 5763 5758"/>
                <a:gd name="T57" fmla="*/ T56 w 1965"/>
                <a:gd name="T58" fmla="+- 0 2693 873"/>
                <a:gd name="T59" fmla="*/ 2693 h 1831"/>
                <a:gd name="T60" fmla="+- 0 5767 5758"/>
                <a:gd name="T61" fmla="*/ T60 w 1965"/>
                <a:gd name="T62" fmla="+- 0 2702 873"/>
                <a:gd name="T63" fmla="*/ 2702 h 1831"/>
                <a:gd name="T64" fmla="+- 0 5776 5758"/>
                <a:gd name="T65" fmla="*/ T64 w 1965"/>
                <a:gd name="T66" fmla="+- 0 2693 873"/>
                <a:gd name="T67" fmla="*/ 2693 h 1831"/>
                <a:gd name="T68" fmla="+- 0 5894 5758"/>
                <a:gd name="T69" fmla="*/ T68 w 1965"/>
                <a:gd name="T70" fmla="+- 0 2693 873"/>
                <a:gd name="T71" fmla="*/ 2693 h 1831"/>
                <a:gd name="T72" fmla="+- 0 5776 5758"/>
                <a:gd name="T73" fmla="*/ T72 w 1965"/>
                <a:gd name="T74" fmla="+- 0 2693 873"/>
                <a:gd name="T75" fmla="*/ 2693 h 1831"/>
                <a:gd name="T76" fmla="+- 0 5767 5758"/>
                <a:gd name="T77" fmla="*/ T76 w 1965"/>
                <a:gd name="T78" fmla="+- 0 2702 873"/>
                <a:gd name="T79" fmla="*/ 2702 h 1831"/>
                <a:gd name="T80" fmla="+- 0 5894 5758"/>
                <a:gd name="T81" fmla="*/ T80 w 1965"/>
                <a:gd name="T82" fmla="+- 0 2702 873"/>
                <a:gd name="T83" fmla="*/ 2702 h 1831"/>
                <a:gd name="T84" fmla="+- 0 5894 5758"/>
                <a:gd name="T85" fmla="*/ T84 w 1965"/>
                <a:gd name="T86" fmla="+- 0 2693 873"/>
                <a:gd name="T87" fmla="*/ 2693 h 18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965" h="1831">
                  <a:moveTo>
                    <a:pt x="1958" y="0"/>
                  </a:moveTo>
                  <a:lnTo>
                    <a:pt x="2" y="1822"/>
                  </a:lnTo>
                  <a:lnTo>
                    <a:pt x="0" y="1824"/>
                  </a:lnTo>
                  <a:lnTo>
                    <a:pt x="0" y="1826"/>
                  </a:lnTo>
                  <a:lnTo>
                    <a:pt x="2" y="1829"/>
                  </a:lnTo>
                  <a:lnTo>
                    <a:pt x="3" y="1830"/>
                  </a:lnTo>
                  <a:lnTo>
                    <a:pt x="136" y="1830"/>
                  </a:lnTo>
                  <a:lnTo>
                    <a:pt x="136" y="1829"/>
                  </a:lnTo>
                  <a:lnTo>
                    <a:pt x="9" y="1829"/>
                  </a:lnTo>
                  <a:lnTo>
                    <a:pt x="5" y="1820"/>
                  </a:lnTo>
                  <a:lnTo>
                    <a:pt x="18" y="1820"/>
                  </a:lnTo>
                  <a:lnTo>
                    <a:pt x="1965" y="7"/>
                  </a:lnTo>
                  <a:lnTo>
                    <a:pt x="1958" y="0"/>
                  </a:lnTo>
                  <a:close/>
                  <a:moveTo>
                    <a:pt x="18" y="1820"/>
                  </a:moveTo>
                  <a:lnTo>
                    <a:pt x="5" y="1820"/>
                  </a:lnTo>
                  <a:lnTo>
                    <a:pt x="9" y="1829"/>
                  </a:lnTo>
                  <a:lnTo>
                    <a:pt x="18" y="1820"/>
                  </a:lnTo>
                  <a:close/>
                  <a:moveTo>
                    <a:pt x="136" y="1820"/>
                  </a:moveTo>
                  <a:lnTo>
                    <a:pt x="18" y="1820"/>
                  </a:lnTo>
                  <a:lnTo>
                    <a:pt x="9" y="1829"/>
                  </a:lnTo>
                  <a:lnTo>
                    <a:pt x="136" y="1829"/>
                  </a:lnTo>
                  <a:lnTo>
                    <a:pt x="136" y="182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3" name="AutoShape 432">
              <a:extLst>
                <a:ext uri="{FF2B5EF4-FFF2-40B4-BE49-F238E27FC236}">
                  <a16:creationId xmlns:a16="http://schemas.microsoft.com/office/drawing/2014/main" id="{8D3A6162-792B-4BDC-8E5B-1BDBE168A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" y="861"/>
              <a:ext cx="347" cy="2682"/>
            </a:xfrm>
            <a:custGeom>
              <a:avLst/>
              <a:gdLst>
                <a:gd name="T0" fmla="+- 0 9792 8926"/>
                <a:gd name="T1" fmla="*/ T0 w 875"/>
                <a:gd name="T2" fmla="+- 0 862 862"/>
                <a:gd name="T3" fmla="*/ 862 h 2682"/>
                <a:gd name="T4" fmla="+- 0 8927 8926"/>
                <a:gd name="T5" fmla="*/ T4 w 875"/>
                <a:gd name="T6" fmla="+- 0 3537 862"/>
                <a:gd name="T7" fmla="*/ 3537 h 2682"/>
                <a:gd name="T8" fmla="+- 0 8926 8926"/>
                <a:gd name="T9" fmla="*/ T8 w 875"/>
                <a:gd name="T10" fmla="+- 0 3538 862"/>
                <a:gd name="T11" fmla="*/ 3538 h 2682"/>
                <a:gd name="T12" fmla="+- 0 8928 8926"/>
                <a:gd name="T13" fmla="*/ T12 w 875"/>
                <a:gd name="T14" fmla="+- 0 3541 862"/>
                <a:gd name="T15" fmla="*/ 3541 h 2682"/>
                <a:gd name="T16" fmla="+- 0 8929 8926"/>
                <a:gd name="T17" fmla="*/ T16 w 875"/>
                <a:gd name="T18" fmla="+- 0 3542 862"/>
                <a:gd name="T19" fmla="*/ 3542 h 2682"/>
                <a:gd name="T20" fmla="+- 0 8930 8926"/>
                <a:gd name="T21" fmla="*/ T20 w 875"/>
                <a:gd name="T22" fmla="+- 0 3543 862"/>
                <a:gd name="T23" fmla="*/ 3543 h 2682"/>
                <a:gd name="T24" fmla="+- 0 9051 8926"/>
                <a:gd name="T25" fmla="*/ T24 w 875"/>
                <a:gd name="T26" fmla="+- 0 3543 862"/>
                <a:gd name="T27" fmla="*/ 3543 h 2682"/>
                <a:gd name="T28" fmla="+- 0 9051 8926"/>
                <a:gd name="T29" fmla="*/ T28 w 875"/>
                <a:gd name="T30" fmla="+- 0 3540 862"/>
                <a:gd name="T31" fmla="*/ 3540 h 2682"/>
                <a:gd name="T32" fmla="+- 0 8936 8926"/>
                <a:gd name="T33" fmla="*/ T32 w 875"/>
                <a:gd name="T34" fmla="+- 0 3540 862"/>
                <a:gd name="T35" fmla="*/ 3540 h 2682"/>
                <a:gd name="T36" fmla="+- 0 8932 8926"/>
                <a:gd name="T37" fmla="*/ T36 w 875"/>
                <a:gd name="T38" fmla="+- 0 3534 862"/>
                <a:gd name="T39" fmla="*/ 3534 h 2682"/>
                <a:gd name="T40" fmla="+- 0 8938 8926"/>
                <a:gd name="T41" fmla="*/ T40 w 875"/>
                <a:gd name="T42" fmla="+- 0 3534 862"/>
                <a:gd name="T43" fmla="*/ 3534 h 2682"/>
                <a:gd name="T44" fmla="+- 0 9801 8926"/>
                <a:gd name="T45" fmla="*/ T44 w 875"/>
                <a:gd name="T46" fmla="+- 0 865 862"/>
                <a:gd name="T47" fmla="*/ 865 h 2682"/>
                <a:gd name="T48" fmla="+- 0 9792 8926"/>
                <a:gd name="T49" fmla="*/ T48 w 875"/>
                <a:gd name="T50" fmla="+- 0 862 862"/>
                <a:gd name="T51" fmla="*/ 862 h 2682"/>
                <a:gd name="T52" fmla="+- 0 8938 8926"/>
                <a:gd name="T53" fmla="*/ T52 w 875"/>
                <a:gd name="T54" fmla="+- 0 3534 862"/>
                <a:gd name="T55" fmla="*/ 3534 h 2682"/>
                <a:gd name="T56" fmla="+- 0 8932 8926"/>
                <a:gd name="T57" fmla="*/ T56 w 875"/>
                <a:gd name="T58" fmla="+- 0 3534 862"/>
                <a:gd name="T59" fmla="*/ 3534 h 2682"/>
                <a:gd name="T60" fmla="+- 0 8936 8926"/>
                <a:gd name="T61" fmla="*/ T60 w 875"/>
                <a:gd name="T62" fmla="+- 0 3540 862"/>
                <a:gd name="T63" fmla="*/ 3540 h 2682"/>
                <a:gd name="T64" fmla="+- 0 8938 8926"/>
                <a:gd name="T65" fmla="*/ T64 w 875"/>
                <a:gd name="T66" fmla="+- 0 3534 862"/>
                <a:gd name="T67" fmla="*/ 3534 h 2682"/>
                <a:gd name="T68" fmla="+- 0 9051 8926"/>
                <a:gd name="T69" fmla="*/ T68 w 875"/>
                <a:gd name="T70" fmla="+- 0 3534 862"/>
                <a:gd name="T71" fmla="*/ 3534 h 2682"/>
                <a:gd name="T72" fmla="+- 0 8938 8926"/>
                <a:gd name="T73" fmla="*/ T72 w 875"/>
                <a:gd name="T74" fmla="+- 0 3534 862"/>
                <a:gd name="T75" fmla="*/ 3534 h 2682"/>
                <a:gd name="T76" fmla="+- 0 8936 8926"/>
                <a:gd name="T77" fmla="*/ T76 w 875"/>
                <a:gd name="T78" fmla="+- 0 3540 862"/>
                <a:gd name="T79" fmla="*/ 3540 h 2682"/>
                <a:gd name="T80" fmla="+- 0 9051 8926"/>
                <a:gd name="T81" fmla="*/ T80 w 875"/>
                <a:gd name="T82" fmla="+- 0 3540 862"/>
                <a:gd name="T83" fmla="*/ 3540 h 2682"/>
                <a:gd name="T84" fmla="+- 0 9051 8926"/>
                <a:gd name="T85" fmla="*/ T84 w 875"/>
                <a:gd name="T86" fmla="+- 0 3534 862"/>
                <a:gd name="T87" fmla="*/ 3534 h 26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875" h="2682">
                  <a:moveTo>
                    <a:pt x="866" y="0"/>
                  </a:moveTo>
                  <a:lnTo>
                    <a:pt x="1" y="2675"/>
                  </a:lnTo>
                  <a:lnTo>
                    <a:pt x="0" y="2676"/>
                  </a:lnTo>
                  <a:lnTo>
                    <a:pt x="2" y="2679"/>
                  </a:lnTo>
                  <a:lnTo>
                    <a:pt x="3" y="2680"/>
                  </a:lnTo>
                  <a:lnTo>
                    <a:pt x="4" y="2681"/>
                  </a:lnTo>
                  <a:lnTo>
                    <a:pt x="125" y="2681"/>
                  </a:lnTo>
                  <a:lnTo>
                    <a:pt x="125" y="2678"/>
                  </a:lnTo>
                  <a:lnTo>
                    <a:pt x="10" y="2678"/>
                  </a:lnTo>
                  <a:lnTo>
                    <a:pt x="6" y="2672"/>
                  </a:lnTo>
                  <a:lnTo>
                    <a:pt x="12" y="2672"/>
                  </a:lnTo>
                  <a:lnTo>
                    <a:pt x="875" y="3"/>
                  </a:lnTo>
                  <a:lnTo>
                    <a:pt x="866" y="0"/>
                  </a:lnTo>
                  <a:close/>
                  <a:moveTo>
                    <a:pt x="12" y="2672"/>
                  </a:moveTo>
                  <a:lnTo>
                    <a:pt x="6" y="2672"/>
                  </a:lnTo>
                  <a:lnTo>
                    <a:pt x="10" y="2678"/>
                  </a:lnTo>
                  <a:lnTo>
                    <a:pt x="12" y="2672"/>
                  </a:lnTo>
                  <a:close/>
                  <a:moveTo>
                    <a:pt x="125" y="2672"/>
                  </a:moveTo>
                  <a:lnTo>
                    <a:pt x="12" y="2672"/>
                  </a:lnTo>
                  <a:lnTo>
                    <a:pt x="10" y="2678"/>
                  </a:lnTo>
                  <a:lnTo>
                    <a:pt x="125" y="2678"/>
                  </a:lnTo>
                  <a:lnTo>
                    <a:pt x="125" y="2672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4" name="Text Box 430">
              <a:extLst>
                <a:ext uri="{FF2B5EF4-FFF2-40B4-BE49-F238E27FC236}">
                  <a16:creationId xmlns:a16="http://schemas.microsoft.com/office/drawing/2014/main" id="{1FCB94E6-944A-459B-A9BF-EE0C52787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" y="1464"/>
              <a:ext cx="1665" cy="36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125"/>
                </a:lnSpc>
                <a:tabLst>
                  <a:tab pos="1043940" algn="l"/>
                </a:tabLst>
              </a:pPr>
              <a:r>
                <a:rPr lang="de-DE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BOS-Kennwort</a:t>
              </a:r>
              <a:endParaRPr lang="de-DE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" name="Text Box 429">
              <a:extLst>
                <a:ext uri="{FF2B5EF4-FFF2-40B4-BE49-F238E27FC236}">
                  <a16:creationId xmlns:a16="http://schemas.microsoft.com/office/drawing/2014/main" id="{12D4FFBE-917E-446A-A2A3-9AB50A43B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1903"/>
              <a:ext cx="1623" cy="6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R="6985" algn="ctr">
                <a:lnSpc>
                  <a:spcPct val="105000"/>
                </a:lnSpc>
              </a:pPr>
              <a:r>
                <a:rPr lang="de-DE" sz="10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Einsatzbereich (Gemeindename)</a:t>
              </a:r>
              <a:endParaRPr lang="de-DE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Text Box 428">
              <a:extLst>
                <a:ext uri="{FF2B5EF4-FFF2-40B4-BE49-F238E27FC236}">
                  <a16:creationId xmlns:a16="http://schemas.microsoft.com/office/drawing/2014/main" id="{3957FEF7-6A34-4681-BA61-772C48D47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8" y="3301"/>
              <a:ext cx="1433" cy="9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R="5080" algn="ctr">
                <a:lnSpc>
                  <a:spcPct val="105000"/>
                </a:lnSpc>
              </a:pPr>
              <a:r>
                <a:rPr lang="de-DE" sz="10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Fahrzeugkennzahl</a:t>
              </a:r>
            </a:p>
            <a:p>
              <a:pPr marR="5080" algn="ctr">
                <a:lnSpc>
                  <a:spcPct val="105000"/>
                </a:lnSpc>
              </a:pPr>
              <a:r>
                <a:rPr lang="de-DE" sz="10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(Art des Fahrzeugs)</a:t>
              </a:r>
              <a:endParaRPr lang="de-DE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Text Box 426">
              <a:extLst>
                <a:ext uri="{FF2B5EF4-FFF2-40B4-BE49-F238E27FC236}">
                  <a16:creationId xmlns:a16="http://schemas.microsoft.com/office/drawing/2014/main" id="{7F342C38-87BD-4966-BC89-E7F4F2A9E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6" y="3511"/>
              <a:ext cx="1458" cy="10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L="57150" marR="172720" algn="ctr">
                <a:lnSpc>
                  <a:spcPct val="105000"/>
                </a:lnSpc>
                <a:spcBef>
                  <a:spcPts val="265"/>
                </a:spcBef>
                <a:spcAft>
                  <a:spcPts val="0"/>
                </a:spcAft>
              </a:pPr>
              <a:r>
                <a:rPr lang="de-DE" sz="10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Lfd. Nr. des Fahrzeuges gleicher Art</a:t>
              </a:r>
              <a:endParaRPr lang="de-DE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Text Box 425">
              <a:extLst>
                <a:ext uri="{FF2B5EF4-FFF2-40B4-BE49-F238E27FC236}">
                  <a16:creationId xmlns:a16="http://schemas.microsoft.com/office/drawing/2014/main" id="{7C3EA952-99D7-4927-B37C-86E76BD62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" y="2649"/>
              <a:ext cx="1586" cy="5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L="57150" marR="243840" algn="ctr">
                <a:lnSpc>
                  <a:spcPct val="105000"/>
                </a:lnSpc>
                <a:spcBef>
                  <a:spcPts val="265"/>
                </a:spcBef>
                <a:spcAft>
                  <a:spcPts val="0"/>
                </a:spcAft>
              </a:pPr>
              <a:r>
                <a:rPr lang="de-DE" sz="10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Standort Nr. (Wache)</a:t>
              </a:r>
              <a:endParaRPr lang="de-DE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Text Box 427">
              <a:extLst>
                <a:ext uri="{FF2B5EF4-FFF2-40B4-BE49-F238E27FC236}">
                  <a16:creationId xmlns:a16="http://schemas.microsoft.com/office/drawing/2014/main" id="{0E8657CC-75A9-4A6C-99F6-CF79E6D0B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" y="232"/>
              <a:ext cx="8046" cy="5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L="167640" algn="ctr">
                <a:lnSpc>
                  <a:spcPts val="2540"/>
                </a:lnSpc>
                <a:spcBef>
                  <a:spcPts val="320"/>
                </a:spcBef>
                <a:spcAft>
                  <a:spcPts val="0"/>
                </a:spcAft>
                <a:tabLst>
                  <a:tab pos="1688465" algn="l"/>
                  <a:tab pos="3434080" algn="l"/>
                  <a:tab pos="3754120" algn="l"/>
                  <a:tab pos="3994150" algn="l"/>
                  <a:tab pos="4474210" algn="l"/>
                  <a:tab pos="4714240" algn="l"/>
                </a:tabLst>
              </a:pPr>
              <a:r>
                <a:rPr lang="de-DE" sz="32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Florian	Musterstadt	01 /</a:t>
              </a:r>
              <a:r>
                <a:rPr lang="de-DE" sz="3200" dirty="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32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44</a:t>
              </a:r>
              <a:r>
                <a:rPr lang="de-DE" sz="3200" dirty="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-</a:t>
              </a:r>
              <a:r>
                <a:rPr lang="de-DE" sz="32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02</a:t>
              </a:r>
              <a:endParaRPr lang="de-DE" sz="32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053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4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1050032"/>
          </a:xfrm>
        </p:spPr>
        <p:txBody>
          <a:bodyPr/>
          <a:lstStyle/>
          <a:p>
            <a:r>
              <a:rPr lang="de-DE" cap="none" dirty="0">
                <a:latin typeface="Arial" pitchFamily="34" charset="0"/>
                <a:ea typeface="ＭＳ Ｐゴシック" pitchFamily="34" charset="-128"/>
              </a:rPr>
              <a:t>Ende des Kapitels „Sprechfunkbetrieb“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BOS-Kennwörter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63A0641-1B20-4DB6-B984-E97A725B6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18622"/>
              </p:ext>
            </p:extLst>
          </p:nvPr>
        </p:nvGraphicFramePr>
        <p:xfrm>
          <a:off x="685800" y="1916832"/>
          <a:ext cx="7487771" cy="45636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67045">
                  <a:extLst>
                    <a:ext uri="{9D8B030D-6E8A-4147-A177-3AD203B41FA5}">
                      <a16:colId xmlns:a16="http://schemas.microsoft.com/office/drawing/2014/main" val="4253310002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984993687"/>
                    </a:ext>
                  </a:extLst>
                </a:gridCol>
                <a:gridCol w="1467991">
                  <a:extLst>
                    <a:ext uri="{9D8B030D-6E8A-4147-A177-3AD203B41FA5}">
                      <a16:colId xmlns:a16="http://schemas.microsoft.com/office/drawing/2014/main" val="1951603746"/>
                    </a:ext>
                  </a:extLst>
                </a:gridCol>
              </a:tblGrid>
              <a:tr h="886557"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3660"/>
                      <a:r>
                        <a:rPr lang="de-DE" sz="16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Organisation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4135"/>
                      <a:r>
                        <a:rPr lang="de-DE" sz="16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BOS Kennwort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3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Abkürzung im Statustableau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13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 Leitstelle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2037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Arbeiter-Samariter-Bund (ASB)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Sama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830789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Autorisierte Stelle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Tetra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9383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Deutsche Lebens-Rettungs-Gesellschaft e.V. (DLRG)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Pelikan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493209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Deutsches-Rotes-Kreuz (DRK)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Rotkreuz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RK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67130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Feuerwehr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388880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Johanniter-Unfall-Hilfe (JUH)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Akkon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AK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08398"/>
                  </a:ext>
                </a:extLst>
              </a:tr>
              <a:tr h="282086">
                <a:tc>
                  <a:txBody>
                    <a:bodyPr/>
                    <a:lstStyle/>
                    <a:p>
                      <a:pPr marL="7366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Katastrophenschutz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Kater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866642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Malteser Hilfsdienst (MHD)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Johannes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9254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Bundesanstalt Technisches Hilfswerk (THW)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Heros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883491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Landeseinrichtung Rheinland-Pfalz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Rheinpfalz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RP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4823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Sonstige Rettungsdienstunternehmer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Rettung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556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0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Fahrzeugkennzahlen</a:t>
            </a:r>
          </a:p>
        </p:txBody>
      </p:sp>
      <p:sp>
        <p:nvSpPr>
          <p:cNvPr id="8" name="Rechteck 7"/>
          <p:cNvSpPr/>
          <p:nvPr/>
        </p:nvSpPr>
        <p:spPr>
          <a:xfrm>
            <a:off x="685800" y="1700808"/>
            <a:ext cx="79906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01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09	Leitungs- und</a:t>
            </a:r>
            <a:r>
              <a:rPr lang="de-DE" spc="-6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Führungspersonal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10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19	Führungs-/Mannschaftstransportwagen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20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29	Tanklöschfahrzeuge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30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39	Hubrettungsfahrzeuge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40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49	Löschfahrzeuge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50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69	Rüst- und</a:t>
            </a:r>
            <a:r>
              <a:rPr lang="de-DE" spc="-4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Gerätewagen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70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79	sonstige 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80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89	Rettungsdienst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90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99	sonstige Funktionen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ab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100	ortsfeste</a:t>
            </a:r>
            <a:r>
              <a:rPr lang="de-DE" spc="-12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Landfunkstellen</a:t>
            </a:r>
          </a:p>
        </p:txBody>
      </p:sp>
    </p:spTree>
    <p:extLst>
      <p:ext uri="{BB962C8B-B14F-4D97-AF65-F5344CB8AC3E}">
        <p14:creationId xmlns:p14="http://schemas.microsoft.com/office/powerpoint/2010/main" val="229336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Handfunkgeräte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7706B7-33B3-46E3-919A-B9EFC8420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27696"/>
              </p:ext>
            </p:extLst>
          </p:nvPr>
        </p:nvGraphicFramePr>
        <p:xfrm>
          <a:off x="685800" y="2132856"/>
          <a:ext cx="7486600" cy="42484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2012">
                  <a:extLst>
                    <a:ext uri="{9D8B030D-6E8A-4147-A177-3AD203B41FA5}">
                      <a16:colId xmlns:a16="http://schemas.microsoft.com/office/drawing/2014/main" val="863502419"/>
                    </a:ext>
                  </a:extLst>
                </a:gridCol>
                <a:gridCol w="1211297">
                  <a:extLst>
                    <a:ext uri="{9D8B030D-6E8A-4147-A177-3AD203B41FA5}">
                      <a16:colId xmlns:a16="http://schemas.microsoft.com/office/drawing/2014/main" val="3965510523"/>
                    </a:ext>
                  </a:extLst>
                </a:gridCol>
                <a:gridCol w="1713028">
                  <a:extLst>
                    <a:ext uri="{9D8B030D-6E8A-4147-A177-3AD203B41FA5}">
                      <a16:colId xmlns:a16="http://schemas.microsoft.com/office/drawing/2014/main" val="130918773"/>
                    </a:ext>
                  </a:extLst>
                </a:gridCol>
                <a:gridCol w="2350263">
                  <a:extLst>
                    <a:ext uri="{9D8B030D-6E8A-4147-A177-3AD203B41FA5}">
                      <a16:colId xmlns:a16="http://schemas.microsoft.com/office/drawing/2014/main" val="2211552477"/>
                    </a:ext>
                  </a:extLst>
                </a:gridCol>
              </a:tblGrid>
              <a:tr h="563051">
                <a:tc gridSpan="4">
                  <a:txBody>
                    <a:bodyPr/>
                    <a:lstStyle/>
                    <a:p>
                      <a:pPr marL="4572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z.B. 1. HLF 20 der Stadt Landau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504070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762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Fahrzeugkennung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Ergänzung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Funktion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Gesprochen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053718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taktischer Führer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335590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.2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Fahrer / Maschinist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01/46-1.2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64597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.3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 Trupp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01/46-1.3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226806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.4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Trupp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01/46-1.4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267131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...Trupp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01/46-...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451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4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Leitstellen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53C35EA-3CDA-4200-8578-8D68D83D8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41028"/>
              </p:ext>
            </p:extLst>
          </p:nvPr>
        </p:nvGraphicFramePr>
        <p:xfrm>
          <a:off x="685800" y="2132856"/>
          <a:ext cx="7774632" cy="3744420"/>
        </p:xfrm>
        <a:graphic>
          <a:graphicData uri="http://schemas.openxmlformats.org/drawingml/2006/table">
            <a:tbl>
              <a:tblPr firstRow="1" firstCol="1" bandRow="1"/>
              <a:tblGrid>
                <a:gridCol w="3877587">
                  <a:extLst>
                    <a:ext uri="{9D8B030D-6E8A-4147-A177-3AD203B41FA5}">
                      <a16:colId xmlns:a16="http://schemas.microsoft.com/office/drawing/2014/main" val="3780492430"/>
                    </a:ext>
                  </a:extLst>
                </a:gridCol>
                <a:gridCol w="3897045">
                  <a:extLst>
                    <a:ext uri="{9D8B030D-6E8A-4147-A177-3AD203B41FA5}">
                      <a16:colId xmlns:a16="http://schemas.microsoft.com/office/drawing/2014/main" val="2640952594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Funkrufname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03411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Bad Kreuznach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Kreuznach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3663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Kaiserslautern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Kaiserslautern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3673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Koblenz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Koblenz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10857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Landau in der Pfalz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Landau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49291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Ludwigshafen am Rhein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Ludwigshafen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7051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Montabaur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Montabaur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01022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Trier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Trier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14492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Rettungsleitstelle Mainz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Mainz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67297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Feuerwehrleitstelle Mainz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Mainz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2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67319"/>
      </p:ext>
    </p:extLst>
  </p:cSld>
  <p:clrMapOvr>
    <a:masterClrMapping/>
  </p:clrMapOvr>
</p:sld>
</file>

<file path=ppt/theme/theme1.xml><?xml version="1.0" encoding="utf-8"?>
<a:theme xmlns:a="http://schemas.openxmlformats.org/drawingml/2006/main" name="Aufzählung Standart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-Datei (2007)" ma:contentTypeID="0x0101004BFDAE3AACC7E14A848B43DB703D43EA009D5A0F31896E004FAC62277B73DEB69A" ma:contentTypeVersion="7" ma:contentTypeDescription="" ma:contentTypeScope="" ma:versionID="90b7d608e74570253b40d74e866bedfa">
  <xsd:schema xmlns:xsd="http://www.w3.org/2001/XMLSchema" xmlns:xs="http://www.w3.org/2001/XMLSchema" xmlns:p="http://schemas.microsoft.com/office/2006/metadata/properties" xmlns:ns2="7e132b99-a126-4418-9f0f-d82c01e3054b" targetNamespace="http://schemas.microsoft.com/office/2006/metadata/properties" ma:root="true" ma:fieldsID="3990ea2898aef24dd4c604f2fcb49371" ns2:_="">
    <xsd:import namespace="7e132b99-a126-4418-9f0f-d82c01e3054b"/>
    <xsd:element name="properties">
      <xsd:complexType>
        <xsd:sequence>
          <xsd:element name="documentManagement">
            <xsd:complexType>
              <xsd:all>
                <xsd:element ref="ns2:Unterrichtseinheit" minOccurs="0"/>
                <xsd:element ref="ns2:ErgaenzendeInf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2b99-a126-4418-9f0f-d82c01e3054b" elementFormDefault="qualified">
    <xsd:import namespace="http://schemas.microsoft.com/office/2006/documentManagement/types"/>
    <xsd:import namespace="http://schemas.microsoft.com/office/infopath/2007/PartnerControls"/>
    <xsd:element name="Unterrichtseinheit" ma:index="8" nillable="true" ma:displayName="Unterrichtseinheit" ma:format="Dropdown" ma:internalName="Unterrichtseinheit">
      <xsd:simpleType>
        <xsd:restriction base="dms:Choice">
          <xsd:enumeration value="ABC"/>
          <xsd:enumeration value="Ausbilden"/>
        </xsd:restriction>
      </xsd:simpleType>
    </xsd:element>
    <xsd:element name="ErgaenzendeInfos" ma:index="9" nillable="true" ma:displayName="Ergänzende Infos" ma:format="Dropdown" ma:internalName="ErgaenzendeInfos">
      <xsd:simpleType>
        <xsd:restriction base="dms:Choice">
          <xsd:enumeration value="Erg. Info´s"/>
          <xsd:enumeration value="Präsentationen"/>
          <xsd:enumeration value="Vorbereitu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>http://intranet/_cts/Word-Dokument (2007)/220cfe8ec6df9e16customXsn.xsn</xsnLocation>
  <cached>True</cached>
  <openByDefault>True</openByDefault>
  <xsnScope>http://intranet</xsnScope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gaenzendeInfos xmlns="7e132b99-a126-4418-9f0f-d82c01e3054b" xsi:nil="true"/>
    <Unterrichtseinheit xmlns="7e132b99-a126-4418-9f0f-d82c01e3054b" xsi:nil="true"/>
  </documentManagement>
</p:properties>
</file>

<file path=customXml/itemProps1.xml><?xml version="1.0" encoding="utf-8"?>
<ds:datastoreItem xmlns:ds="http://schemas.openxmlformats.org/officeDocument/2006/customXml" ds:itemID="{9E8B254F-4BBF-4DB5-9DD3-712B84D72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32b99-a126-4418-9f0f-d82c01e30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50EE16-9336-4DD8-93E4-8EC68285A27E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C9957E8E-56FE-4995-ACD7-E7064668B01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8AA3FDB-AF5E-41D5-98E4-CCC88D19B6E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e132b99-a126-4418-9f0f-d82c01e305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2163</Words>
  <Application>Microsoft Office PowerPoint</Application>
  <PresentationFormat>Bildschirmpräsentation (4:3)</PresentationFormat>
  <Paragraphs>655</Paragraphs>
  <Slides>50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9" baseType="lpstr">
      <vt:lpstr>Arial</vt:lpstr>
      <vt:lpstr>Arial-BoldItalicMT</vt:lpstr>
      <vt:lpstr>Bliss Light</vt:lpstr>
      <vt:lpstr>Bliss Regular</vt:lpstr>
      <vt:lpstr>Calibri</vt:lpstr>
      <vt:lpstr>Times New Roman</vt:lpstr>
      <vt:lpstr>Verdana</vt:lpstr>
      <vt:lpstr>Wingdings</vt:lpstr>
      <vt:lpstr>Aufzählung Standart</vt:lpstr>
      <vt:lpstr>4 Sprechfunkbetrieb</vt:lpstr>
      <vt:lpstr>Sprechfunkbetrieb</vt:lpstr>
      <vt:lpstr>Gliederung</vt:lpstr>
      <vt:lpstr>4.1 Funkrufnamen</vt:lpstr>
      <vt:lpstr>Funkrufnamensystem</vt:lpstr>
      <vt:lpstr>BOS-Kennwörter</vt:lpstr>
      <vt:lpstr>Fahrzeugkennzahlen</vt:lpstr>
      <vt:lpstr>Handfunkgeräte</vt:lpstr>
      <vt:lpstr>Leitstellen</vt:lpstr>
      <vt:lpstr>4.2 Kommunikation</vt:lpstr>
      <vt:lpstr>Kommunikationsarten</vt:lpstr>
      <vt:lpstr>Gruppenkommunikation</vt:lpstr>
      <vt:lpstr>Fleetmapping</vt:lpstr>
      <vt:lpstr>Verfügbarkeit</vt:lpstr>
      <vt:lpstr>OEZ-Gruppen</vt:lpstr>
      <vt:lpstr>TBZ-Gruppen</vt:lpstr>
      <vt:lpstr>Einzelkommunikation</vt:lpstr>
      <vt:lpstr>Notruf</vt:lpstr>
      <vt:lpstr>Notruf</vt:lpstr>
      <vt:lpstr>Notruf</vt:lpstr>
      <vt:lpstr>Notruf</vt:lpstr>
      <vt:lpstr>Notruf</vt:lpstr>
      <vt:lpstr>SDS</vt:lpstr>
      <vt:lpstr>Short-Data-Service</vt:lpstr>
      <vt:lpstr>TSD</vt:lpstr>
      <vt:lpstr>TETRA-Status Dienst</vt:lpstr>
      <vt:lpstr>Statusmeldungen</vt:lpstr>
      <vt:lpstr>Sprechfunkbetrieb</vt:lpstr>
      <vt:lpstr>Funkgrundsätze</vt:lpstr>
      <vt:lpstr>Der Anruf</vt:lpstr>
      <vt:lpstr>Die Anrufantwort</vt:lpstr>
      <vt:lpstr>Sammelruf und Durchsage</vt:lpstr>
      <vt:lpstr>Sammelruf und Durchsage</vt:lpstr>
      <vt:lpstr>Gruppenwechsel</vt:lpstr>
      <vt:lpstr>Gruppenwechsel</vt:lpstr>
      <vt:lpstr>vorrangstufen</vt:lpstr>
      <vt:lpstr>Betriebswörter</vt:lpstr>
      <vt:lpstr>Betriebswörter</vt:lpstr>
      <vt:lpstr>Buchstabentafel</vt:lpstr>
      <vt:lpstr>Zahlentafel</vt:lpstr>
      <vt:lpstr>4.3 Meldungen</vt:lpstr>
      <vt:lpstr>Nach DIN 14011</vt:lpstr>
      <vt:lpstr>4.4 TETRA Status Dienst</vt:lpstr>
      <vt:lpstr>Statusmeldungen</vt:lpstr>
      <vt:lpstr>Statusmeldungen</vt:lpstr>
      <vt:lpstr>Statusmeldungen</vt:lpstr>
      <vt:lpstr>Fernanweisungen</vt:lpstr>
      <vt:lpstr>Fragen?</vt:lpstr>
      <vt:lpstr>Nachrichtenvordruck</vt:lpstr>
      <vt:lpstr>Ende des Kapitels „Sprechfunkbetrieb“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Kreisausbildung_Sprechfunk_5_Funkbetrieb</dc:title>
  <dc:creator>Referendar-1</dc:creator>
  <cp:lastModifiedBy>Jannick Schmidt</cp:lastModifiedBy>
  <cp:revision>175</cp:revision>
  <cp:lastPrinted>2009-02-09T14:57:03Z</cp:lastPrinted>
  <dcterms:created xsi:type="dcterms:W3CDTF">2013-08-06T07:01:55Z</dcterms:created>
  <dcterms:modified xsi:type="dcterms:W3CDTF">2025-01-21T06:09:03Z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0x0101004BFDAE3AACC7E14A848B43DB703D43EA009D5A0F31896E004FAC62277B73DEB69A</vt:lpwstr>
  </property>
</Properties>
</file>