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87165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16900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77892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77574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041708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615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2166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93154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0136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03716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23822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"/>
          <p:cNvSpPr txBox="1">
            <a:spLocks noChangeArrowheads="1"/>
          </p:cNvSpPr>
          <p:nvPr/>
        </p:nvSpPr>
        <p:spPr bwMode="auto">
          <a:xfrm>
            <a:off x="1371600" y="304800"/>
            <a:ext cx="185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b="1" smtClean="0">
                <a:solidFill>
                  <a:srgbClr val="000000"/>
                </a:solidFill>
                <a:latin typeface="Arial" pitchFamily="34" charset="0"/>
              </a:rPr>
              <a:t>Feuerwehr-Kreisausbildung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b="1" smtClean="0">
                <a:solidFill>
                  <a:srgbClr val="000000"/>
                </a:solidFill>
                <a:latin typeface="Arial" pitchFamily="34" charset="0"/>
              </a:rPr>
              <a:t>Rheinland-Pfalz</a:t>
            </a:r>
            <a:endParaRPr lang="de-DE" altLang="de-DE" sz="16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096000" y="228600"/>
            <a:ext cx="19192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000000"/>
                </a:solidFill>
                <a:latin typeface="Arial" pitchFamily="34" charset="0"/>
              </a:rPr>
              <a:t>Lehrgang: Truppführer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000000"/>
                </a:solidFill>
                <a:latin typeface="Arial" pitchFamily="34" charset="0"/>
              </a:rPr>
              <a:t>Thema:      Rechtsgrundlagen Teil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000000"/>
                </a:solidFill>
                <a:latin typeface="Arial" pitchFamily="34" charset="0"/>
              </a:rPr>
              <a:t>Stand:        07/2019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533400" y="9906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533400" y="60960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pic>
        <p:nvPicPr>
          <p:cNvPr id="1030" name="Picture 7" descr="Rplfarb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550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609600" y="6172200"/>
            <a:ext cx="37369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smtClean="0">
                <a:solidFill>
                  <a:srgbClr val="000000"/>
                </a:solidFill>
                <a:latin typeface="Arial" pitchFamily="34" charset="0"/>
              </a:rPr>
              <a:t>© Copyright 2007: Feuerwehr- und Katastrophenschutzschule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96716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"/>
          <p:cNvSpPr>
            <a:spLocks noChangeArrowheads="1"/>
          </p:cNvSpPr>
          <p:nvPr/>
        </p:nvSpPr>
        <p:spPr bwMode="auto">
          <a:xfrm>
            <a:off x="1042988" y="1946275"/>
            <a:ext cx="6921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315" name="Rectangle 21"/>
          <p:cNvSpPr>
            <a:spLocks noChangeArrowheads="1"/>
          </p:cNvSpPr>
          <p:nvPr/>
        </p:nvSpPr>
        <p:spPr bwMode="auto">
          <a:xfrm>
            <a:off x="1050925" y="2049463"/>
            <a:ext cx="19129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316" name="Rectangle 23"/>
          <p:cNvSpPr>
            <a:spLocks noChangeArrowheads="1"/>
          </p:cNvSpPr>
          <p:nvPr/>
        </p:nvSpPr>
        <p:spPr bwMode="auto">
          <a:xfrm>
            <a:off x="2879725" y="2049463"/>
            <a:ext cx="50355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317" name="Rectangle 27"/>
          <p:cNvSpPr>
            <a:spLocks noChangeArrowheads="1"/>
          </p:cNvSpPr>
          <p:nvPr/>
        </p:nvSpPr>
        <p:spPr bwMode="auto">
          <a:xfrm>
            <a:off x="611188" y="6332538"/>
            <a:ext cx="18002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800">
                <a:solidFill>
                  <a:srgbClr val="000000"/>
                </a:solidFill>
                <a:latin typeface="Arial" pitchFamily="34" charset="0"/>
              </a:rPr>
              <a:t>Bildquelle: LFKS</a:t>
            </a:r>
          </a:p>
        </p:txBody>
      </p:sp>
      <p:sp>
        <p:nvSpPr>
          <p:cNvPr id="13318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04025" y="6308725"/>
            <a:ext cx="5857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700" smtClean="0">
                <a:solidFill>
                  <a:schemeClr val="bg1"/>
                </a:solidFill>
                <a:latin typeface="Arial" pitchFamily="34" charset="0"/>
              </a:rPr>
              <a:t>Deckblatt</a:t>
            </a:r>
          </a:p>
        </p:txBody>
      </p:sp>
      <p:sp>
        <p:nvSpPr>
          <p:cNvPr id="13319" name="Rechteck 2"/>
          <p:cNvSpPr>
            <a:spLocks noChangeArrowheads="1"/>
          </p:cNvSpPr>
          <p:nvPr/>
        </p:nvSpPr>
        <p:spPr bwMode="auto">
          <a:xfrm>
            <a:off x="971550" y="2078038"/>
            <a:ext cx="75612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800" b="1" dirty="0">
                <a:solidFill>
                  <a:srgbClr val="000000"/>
                </a:solidFill>
                <a:latin typeface="Helvetica-Bold"/>
              </a:rPr>
              <a:t>Lehrgang: Truppführer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800" b="1" dirty="0">
              <a:solidFill>
                <a:srgbClr val="000000"/>
              </a:solidFill>
              <a:latin typeface="Helvetica-Bol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3333CD"/>
                </a:solidFill>
                <a:latin typeface="Helvetica-Bold"/>
              </a:rPr>
              <a:t>2. Rechtsgrundlagen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solidFill>
                <a:srgbClr val="3333CD"/>
              </a:solidFill>
              <a:latin typeface="Helvetica-Bol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 smtClean="0">
                <a:solidFill>
                  <a:srgbClr val="3333CD"/>
                </a:solidFill>
                <a:latin typeface="Helvetica-Bold"/>
              </a:rPr>
              <a:t>2.3 </a:t>
            </a:r>
            <a:r>
              <a:rPr lang="de-DE" altLang="de-DE" sz="2000" b="1" dirty="0" smtClean="0">
                <a:solidFill>
                  <a:srgbClr val="3333CD"/>
                </a:solidFill>
                <a:latin typeface="Helvetica-Bold"/>
              </a:rPr>
              <a:t>Funktionsbezeichnungen und Dienstgrade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7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2" t="21840" r="32481" b="14252"/>
          <a:stretch/>
        </p:blipFill>
        <p:spPr bwMode="auto">
          <a:xfrm>
            <a:off x="2827361" y="1052736"/>
            <a:ext cx="4283946" cy="499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07503" y="1052736"/>
            <a:ext cx="2808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3333CD"/>
                </a:solidFill>
                <a:latin typeface="Helvetica-Bold"/>
              </a:rPr>
              <a:t>Dienstgrad- und Funktionsabzeichen der ehrenamtlichen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3333CD"/>
                </a:solidFill>
                <a:latin typeface="Helvetica-Bold"/>
              </a:rPr>
              <a:t>Feuerwehrangehörigen gemäß § 4 FwVO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3278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t="11643" r="31872" b="8568"/>
          <a:stretch/>
        </p:blipFill>
        <p:spPr bwMode="auto">
          <a:xfrm>
            <a:off x="2987824" y="1041301"/>
            <a:ext cx="396044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53441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120" y="5949279"/>
            <a:ext cx="9454952" cy="590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9" t="9164" r="33116" b="10510"/>
          <a:stretch/>
        </p:blipFill>
        <p:spPr bwMode="auto">
          <a:xfrm>
            <a:off x="2411760" y="997843"/>
            <a:ext cx="3888432" cy="491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562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3" t="11112" r="32763" b="20561"/>
          <a:stretch/>
        </p:blipFill>
        <p:spPr bwMode="auto">
          <a:xfrm>
            <a:off x="395536" y="1052736"/>
            <a:ext cx="3744416" cy="4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17544" r="32147" b="54376"/>
          <a:stretch/>
        </p:blipFill>
        <p:spPr bwMode="auto">
          <a:xfrm>
            <a:off x="4139952" y="1052736"/>
            <a:ext cx="40735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4258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33519"/>
              </p:ext>
            </p:extLst>
          </p:nvPr>
        </p:nvGraphicFramePr>
        <p:xfrm>
          <a:off x="1691680" y="1484784"/>
          <a:ext cx="5991225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kument" r:id="rId4" imgW="5996015" imgH="4476483" progId="Word.Document.12">
                  <p:embed/>
                </p:oleObj>
              </mc:Choice>
              <mc:Fallback>
                <p:oleObj name="Dokument" r:id="rId4" imgW="5996015" imgH="4476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1484784"/>
                        <a:ext cx="5991225" cy="447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566986" y="98072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3333CD"/>
                </a:solidFill>
                <a:latin typeface="Helvetica-Bold"/>
              </a:rPr>
              <a:t>Helmkennzeichnung für Führungskräfte der Feuerwehr</a:t>
            </a:r>
            <a:endParaRPr lang="de-D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952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Bildschirmpräsentation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_KAB-Folien-Layout-längsformat</vt:lpstr>
      <vt:lpstr>Dokument</vt:lpstr>
      <vt:lpstr>Deckblatt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LFKS Rheinland-Pfalz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Deckblatt</dc:title>
  <dc:creator>Marc Ackermann</dc:creator>
  <cp:lastModifiedBy>Marc Ackermann</cp:lastModifiedBy>
  <cp:revision>1</cp:revision>
  <dcterms:created xsi:type="dcterms:W3CDTF">2019-10-10T05:57:31Z</dcterms:created>
  <dcterms:modified xsi:type="dcterms:W3CDTF">2019-10-10T05:58:01Z</dcterms:modified>
</cp:coreProperties>
</file>