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1" r:id="rId2"/>
    <p:sldId id="367" r:id="rId3"/>
    <p:sldId id="364" r:id="rId4"/>
    <p:sldId id="368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</p:sldIdLst>
  <p:sldSz cx="9144000" cy="5143500" type="screen16x9"/>
  <p:notesSz cx="6858000" cy="9144000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71D33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1990" autoAdjust="0"/>
  </p:normalViewPr>
  <p:slideViewPr>
    <p:cSldViewPr>
      <p:cViewPr varScale="1">
        <p:scale>
          <a:sx n="92" d="100"/>
          <a:sy n="92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7FA85CF-5D42-4A7B-983B-CD0A00CCF9F4}" type="datetime1">
              <a:rPr lang="de-DE"/>
              <a:pPr>
                <a:defRPr/>
              </a:pPr>
              <a:t>16.05.2022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E81B39-19DA-4E8E-A039-DDA72C7149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1160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4512D3-9437-46E9-82AD-66547821BF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47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80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23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44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91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77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40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Hinweis</a:t>
            </a:r>
            <a:r>
              <a:rPr lang="de-DE" altLang="de-DE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auf Funkgerät =  Ex-Funkgerät</a:t>
            </a:r>
          </a:p>
          <a:p>
            <a:r>
              <a:rPr lang="de-DE" altLang="de-DE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Filter mind. Zum Bereitlegen für das Entkleiden aus der KSF 2</a:t>
            </a:r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54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06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92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Hinweis zu Punkt 2: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Durch den CSA-Träger die Atemschutzmaske festhalten und durch den Helfer die Kapuze überziehen lassen. Darauf achten, dass die Dichtung der KSF dicht an der Atemmaske anliegt. </a:t>
            </a:r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85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53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01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70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67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D4C4D611-EC41-44D8-8BB5-EAC916575E24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254920"/>
            <a:ext cx="9144000" cy="3702844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 sz="1800">
              <a:ea typeface="ＭＳ Ｐゴシック" pitchFamily="-65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1894217"/>
            <a:ext cx="7751764" cy="1638911"/>
          </a:xfrm>
        </p:spPr>
        <p:txBody>
          <a:bodyPr anchor="t"/>
          <a:lstStyle>
            <a:lvl1pPr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3" y="3600450"/>
            <a:ext cx="7739063" cy="69249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2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0A52D750-A4E4-42DB-B0EF-A3D541BEF80E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7" y="1903783"/>
            <a:ext cx="7754939" cy="1638911"/>
          </a:xfrm>
        </p:spPr>
        <p:txBody>
          <a:bodyPr anchor="t"/>
          <a:lstStyle>
            <a:lvl1pPr>
              <a:defRPr sz="3600" cap="all">
                <a:solidFill>
                  <a:srgbClr val="8F193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3" y="3600450"/>
            <a:ext cx="7739063" cy="69249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225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09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826D3A0A-ED06-48D5-AD33-2022D126F767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51349"/>
            <a:ext cx="9144000" cy="3701653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18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1943903"/>
            <a:ext cx="7735024" cy="1404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89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2DA30F1B-19B2-4F90-B804-962DFBA4693A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1943903"/>
            <a:ext cx="7735024" cy="1404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2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88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3" y="1409701"/>
            <a:ext cx="7739063" cy="3430191"/>
          </a:xfrm>
        </p:spPr>
        <p:txBody>
          <a:bodyPr/>
          <a:lstStyle>
            <a:lvl5pPr marL="270266" indent="3572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3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79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188244"/>
            <a:ext cx="7264400" cy="67866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30C34A14-197D-42AE-89B8-4EA67B3577AD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" y="1178720"/>
            <a:ext cx="7559675" cy="108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5" y="334631"/>
            <a:ext cx="5838825" cy="32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6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0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 dirty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B7B64A30-FA59-4D60-A97A-2E8D466683A1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 dirty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3928" y="4953000"/>
            <a:ext cx="1260475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fld id="{DE74BDF7-63C4-4B25-BDC5-617530EC59B7}" type="datetime4">
              <a:rPr lang="de-DE" sz="675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16. Mai 2022</a:t>
            </a:fld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251349"/>
            <a:ext cx="9144000" cy="3701653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18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8" y="2000250"/>
            <a:ext cx="7720013" cy="69294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3" y="3086101"/>
            <a:ext cx="7748587" cy="1753791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CCCCCC"/>
                </a:solidFill>
              </a:defRPr>
            </a:lvl1pPr>
            <a:lvl2pPr marL="0" indent="-1191"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CCCCCC"/>
                </a:solidFill>
              </a:defRPr>
            </a:lvl2pPr>
            <a:lvl3pPr marL="0" indent="-1191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CCCCCC"/>
                </a:solidFill>
              </a:defRPr>
            </a:lvl3pPr>
            <a:lvl4pPr marL="0" indent="-1191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CCCCCC"/>
                </a:solidFill>
              </a:defRPr>
            </a:lvl4pPr>
            <a:lvl5pPr marL="0" indent="-1191"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1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328613"/>
            <a:ext cx="5838825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3" y="1409701"/>
            <a:ext cx="7739063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E667EC9E-8CD3-44C8-8C39-F38DB932C193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13" r:id="rId5"/>
    <p:sldLayoutId id="2147484014" r:id="rId6"/>
    <p:sldLayoutId id="2147484021" r:id="rId7"/>
    <p:sldLayoutId id="2147484016" r:id="rId8"/>
    <p:sldLayoutId id="214748402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57168" indent="-257168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defRPr sz="24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191" indent="-11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272648" indent="-272648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267884" algn="l"/>
        </a:tabLs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269075" indent="-269075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272648" algn="l"/>
        </a:tabLs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70266" indent="3572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defRPr sz="18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634589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6pPr>
      <a:lvl7pPr marL="977480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7pPr>
      <a:lvl8pPr marL="1320371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8pPr>
      <a:lvl9pPr marL="1663262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1660922" y="1944292"/>
            <a:ext cx="5935414" cy="1403747"/>
          </a:xfrm>
        </p:spPr>
        <p:txBody>
          <a:bodyPr/>
          <a:lstStyle/>
          <a:p>
            <a:pPr>
              <a:buFont typeface="+mj-lt" charset="0"/>
              <a:buNone/>
            </a:pPr>
            <a:r>
              <a:rPr altLang="de-DE" cap="non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6. Einsatzmäßige Handhabung der Form 2</a:t>
            </a:r>
            <a:endParaRPr altLang="de-DE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Zunächst Isoliergerät gegen einen Filter tauschen. Danach kann das Isoliergerät abgenommen werden.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Ebenso kann anschließend der Helm abgenommen werden.</a:t>
            </a: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32" y="2478199"/>
            <a:ext cx="3164517" cy="23892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28" y="2478198"/>
            <a:ext cx="1803571" cy="23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Nun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wird auf der Rückseite der flüssigkeitsdichte Chemikalienschutzanzug geöffnet. </a:t>
            </a: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637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9702"/>
            <a:ext cx="3278704" cy="2500853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346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Im nächsten Schritt die Kapuze über die Maske vom Kopf ziehen. Anschließend die KSF mit Handschuhe von den Händen und Armen streifen.</a:t>
            </a:r>
          </a:p>
          <a:p>
            <a:pPr marL="0" lvl="1" indent="0">
              <a:buClr>
                <a:srgbClr val="A50021"/>
              </a:buClr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Grafik 4" descr="C:\Users\philipp.kirscht\AppData\Local\Microsoft\Windows\INetCache\Content.Word\P1020640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65" y="2283718"/>
            <a:ext cx="3382143" cy="2496949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8" name="Grafik 7" descr="C:\Users\philipp.kirscht\AppData\Local\Microsoft\Windows\INetCache\Content.Word\P1020653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79" y="2283718"/>
            <a:ext cx="1899910" cy="2496949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0809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KSF </a:t>
            </a:r>
            <a:r>
              <a:rPr lang="de-DE" sz="1600" dirty="0"/>
              <a:t>nach unten streifen</a:t>
            </a:r>
            <a:r>
              <a:rPr lang="de-DE" sz="1600" dirty="0" smtClean="0"/>
              <a:t>.</a:t>
            </a:r>
            <a:endParaRPr 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Anschließend steigt der CSA-Träger aus den Schuhen und der KSF in den Weißbereich herüber. Dabei kann der Helfer im Schwarzbereich unterstützen, indem er die Schuhe und die KSF von außen festhält. 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664 Kopi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 r="4824" b="16220"/>
          <a:stretch/>
        </p:blipFill>
        <p:spPr bwMode="auto">
          <a:xfrm>
            <a:off x="1750308" y="2643758"/>
            <a:ext cx="1872208" cy="2095252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C:\Users\philipp.kirscht\AppData\Local\Microsoft\Windows\INetCache\Content.Word\P1020672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23" y="2649833"/>
            <a:ext cx="1589131" cy="2095252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063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Clr>
                <a:srgbClr val="A50021"/>
              </a:buClr>
            </a:pPr>
            <a:r>
              <a:rPr lang="de-DE" sz="1600" dirty="0" smtClean="0"/>
              <a:t>Abschließend:</a:t>
            </a:r>
          </a:p>
          <a:p>
            <a:pPr marL="342900" lvl="1" indent="-342900">
              <a:lnSpc>
                <a:spcPct val="150000"/>
              </a:lnSpc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 Einmalhandschuhen kann der Schutzanzugträger nun die </a:t>
            </a: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Atemschutzmaske abnehmen. </a:t>
            </a:r>
          </a:p>
          <a:p>
            <a:pPr marL="342900" lvl="1" indent="-342900">
              <a:lnSpc>
                <a:spcPct val="150000"/>
              </a:lnSpc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eingesetzte Kleidung und eingesetzten Geräte werden durch den Helfer im Schwarzbereich in gekennzeichnete Foliensäcke verpackt. </a:t>
            </a:r>
          </a:p>
          <a:p>
            <a:pPr marL="342900" lvl="1" indent="-342900">
              <a:lnSpc>
                <a:spcPct val="150000"/>
              </a:lnSpc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Weißbereich erhält der CSA-Träger Ersatzbekleidung.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774631" cy="3430191"/>
          </a:xfrm>
        </p:spPr>
        <p:txBody>
          <a:bodyPr/>
          <a:lstStyle/>
          <a:p>
            <a:pPr lvl="1"/>
            <a:r>
              <a:rPr lang="de-DE" altLang="de-DE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Wiederholung: Übersicht der benötigten Materialien </a:t>
            </a:r>
          </a:p>
          <a:p>
            <a:pPr lvl="1"/>
            <a:endParaRPr lang="de-DE" altLang="de-DE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de-DE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356 Kopi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b="16592"/>
          <a:stretch/>
        </p:blipFill>
        <p:spPr bwMode="auto">
          <a:xfrm>
            <a:off x="2123728" y="1995686"/>
            <a:ext cx="4688930" cy="2808312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3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774631" cy="3430191"/>
          </a:xfrm>
        </p:spPr>
        <p:txBody>
          <a:bodyPr/>
          <a:lstStyle/>
          <a:p>
            <a:pPr lvl="1"/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Vorbereitungen: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Anzug für das Anziehen vorbereiten: Stiefelöffnungen freilegen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Isoliergerät vorbereiten, Atemschutzmaske anlegen</a:t>
            </a:r>
          </a:p>
          <a:p>
            <a:pPr lvl="1"/>
            <a:endParaRPr lang="de-DE" altLang="de-DE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de-DE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361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56" y="2729167"/>
            <a:ext cx="2709545" cy="203327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7" name="Grafik 6" descr="C:\Users\philipp.kirscht\AppData\Local\Microsoft\Windows\INetCache\Content.Word\P1020403 Kopi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5063" r="5956" b="44936"/>
          <a:stretch/>
        </p:blipFill>
        <p:spPr bwMode="auto">
          <a:xfrm>
            <a:off x="4716016" y="2715766"/>
            <a:ext cx="2688590" cy="2033270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79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4678287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Einmalhandschuhe </a:t>
            </a: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anziehen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den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KSF 2 einsteigen und bis zur Hüfte hochziehen.</a:t>
            </a:r>
          </a:p>
          <a:p>
            <a:pPr lvl="1"/>
            <a:endParaRPr lang="de-DE" altLang="de-DE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de-DE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Grafik 7" descr="C:\Users\philipp.kirscht\AppData\Local\Microsoft\Windows\INetCache\Content.Word\P1020365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25" y="2632832"/>
            <a:ext cx="2664295" cy="1989331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9" name="Grafik 8" descr="C:\Users\philipp.kirscht\AppData\Local\Microsoft\Windows\INetCache\Content.Word\P1020370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63638"/>
            <a:ext cx="2160240" cy="3058525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049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 beiden Armen in die Ärmel bis in die angearbeiteten Chemikalienschutzhandschuhe fahren.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Kapuze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 den Kopf und die Atemschutzmaske ziehen. </a:t>
            </a:r>
            <a:endParaRPr lang="de-DE" altLang="de-DE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de-DE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412 Kopi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r="22539"/>
          <a:stretch/>
        </p:blipFill>
        <p:spPr bwMode="auto">
          <a:xfrm>
            <a:off x="1475656" y="2499742"/>
            <a:ext cx="2387231" cy="2241426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C:\Users\philipp.kirscht\AppData\Local\Microsoft\Windows\INetCache\Content.Word\P1020423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60" y="2499742"/>
            <a:ext cx="3251307" cy="2241426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1512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8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 </a:t>
            </a: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auf der Rückseite befindlichen doppelten Reißverschluss durch den Helfer verschließen</a:t>
            </a:r>
            <a:r>
              <a:rPr lang="de-DE" altLang="de-DE" sz="18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de-DE" altLang="de-DE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de-DE" altLang="de-DE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Grafik 7" descr="C:\Users\philipp.kirscht\AppData\Local\Microsoft\Windows\INetCache\Content.Word\P1020431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3719"/>
            <a:ext cx="2880320" cy="223138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9" name="Grafik 8" descr="C:\Users\philipp.kirscht\AppData\Local\Microsoft\Windows\INetCache\Content.Word\P1020437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3719"/>
            <a:ext cx="3025289" cy="223138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7148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dritte und letzte Schicht Schutzhandschuhe überziehen</a:t>
            </a: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Entsprechende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Schuhe (chemisch beständig, s. aktuell gültige DIN 14555-12) anziehen  </a:t>
            </a:r>
          </a:p>
          <a:p>
            <a:pPr marL="0" lvl="1" indent="0">
              <a:buClr>
                <a:srgbClr val="A50021"/>
              </a:buClr>
            </a:pPr>
            <a:endParaRPr lang="de-DE" altLang="de-DE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453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5686"/>
            <a:ext cx="2621280" cy="196723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7" name="Grafik 6" descr="C:\Users\philipp.kirscht\AppData\Local\Microsoft\Windows\INetCache\Content.Word\P1020458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5686"/>
            <a:ext cx="2626360" cy="196723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7766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2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Zum </a:t>
            </a:r>
            <a:r>
              <a:rPr lang="de-DE" altLang="de-DE" sz="16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Schluss wird der Feuerwehrhelm aufgesetzt und der Lungenautomat angeschlossen (an der Gefahrengrenze).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Grafik 7" descr="C:\Users\philipp.kirscht\AppData\Local\Microsoft\Windows\INetCache\Content.Word\P1020609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9702"/>
            <a:ext cx="1968619" cy="2576185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895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2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Helfer am Dekontaminationsplatz tragen KSF 2.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 Helfer hilft im Schwarzbereich beim Entkleiden.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 Helfer im Weißbereich reicht ggf. benötigtes Material (z.B. Filter) an.</a:t>
            </a:r>
          </a:p>
          <a:p>
            <a:pPr marL="0" lvl="1" indent="0">
              <a:buClr>
                <a:srgbClr val="A50021"/>
              </a:buClr>
            </a:pPr>
            <a:endParaRPr lang="de-DE" altLang="de-DE" sz="2200" dirty="0" smtClean="0">
              <a:solidFill>
                <a:srgbClr val="8F1936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ＭＳ Ｐゴシック" pitchFamily="-107" charset="-128"/>
            </a:endParaRPr>
          </a:p>
          <a:p>
            <a:pPr marL="0" lvl="1" indent="0">
              <a:buClr>
                <a:srgbClr val="A50021"/>
              </a:buClr>
            </a:pPr>
            <a:r>
              <a:rPr lang="de-DE" altLang="de-DE" sz="2200" dirty="0" smtClean="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itchFamily="-107" charset="-128"/>
              </a:rPr>
              <a:t>Wichtig</a:t>
            </a:r>
            <a:r>
              <a:rPr lang="de-DE" altLang="de-DE" sz="2200" dirty="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itchFamily="-107" charset="-128"/>
              </a:rPr>
              <a:t>: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CSA-Träger greift immer nur in die Innenseite der KSF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altLang="de-DE" sz="16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Helfer im Schwarzbereich greift an die Außenseite der KSF</a:t>
            </a:r>
            <a:endParaRPr lang="de-DE" alt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425</Words>
  <Application>Microsoft Office PowerPoint</Application>
  <PresentationFormat>Bildschirmpräsentation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Bliss Light</vt:lpstr>
      <vt:lpstr>Bliss Regular</vt:lpstr>
      <vt:lpstr>Wingdings</vt:lpstr>
      <vt:lpstr>Aufzählung Standart</vt:lpstr>
      <vt:lpstr>6. Einsatzmäßige Handhabung der Form 2</vt:lpstr>
      <vt:lpstr>Anlegen des Körperschutzes der Form 2</vt:lpstr>
      <vt:lpstr>Anlegen des Körperschutzes der Form 2</vt:lpstr>
      <vt:lpstr>Anlegen des Körperschutzes der Form 2</vt:lpstr>
      <vt:lpstr>Anlegen des Körperschutzes der Form 2</vt:lpstr>
      <vt:lpstr>Anlegen des Körperschutzes der Form 2</vt:lpstr>
      <vt:lpstr>Anlegen des Körperschutzes der Form 2</vt:lpstr>
      <vt:lpstr>Anlegen des Körperschutzes der Form 2</vt:lpstr>
      <vt:lpstr>Ablegen des Körperschutzes der Form 2</vt:lpstr>
      <vt:lpstr>Ablegen des Körperschutzes der Form 2</vt:lpstr>
      <vt:lpstr>Ablegen des Körperschutzes der Form 2</vt:lpstr>
      <vt:lpstr>Ablegen des Körperschutzes der Form 2</vt:lpstr>
      <vt:lpstr>Ablegen des Körperschutzes der Form 2</vt:lpstr>
      <vt:lpstr>Ablegen des Körperschutzes der Form 2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</dc:title>
  <dc:subject/>
  <dc:creator>Kai Kohlhaas</dc:creator>
  <cp:keywords/>
  <dc:description/>
  <cp:lastModifiedBy>Philipp Kirscht</cp:lastModifiedBy>
  <cp:revision>134</cp:revision>
  <cp:lastPrinted>2009-02-09T14:57:03Z</cp:lastPrinted>
  <dcterms:created xsi:type="dcterms:W3CDTF">2021-01-25T11:54:28Z</dcterms:created>
  <dcterms:modified xsi:type="dcterms:W3CDTF">2022-05-16T10:52:35Z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C8B02A67-BF74-4E90-A885-849D2F53184C</vt:lpwstr>
  </property>
  <property fmtid="{D5CDD505-2E9C-101B-9397-08002B2CF9AE}" pid="3" name="ArticulatePath">
    <vt:lpwstr>Masterfolie_LFKA</vt:lpwstr>
  </property>
</Properties>
</file>