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32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66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35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81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91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08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14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98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707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27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608BF-890B-47F2-BBD2-C63BA3238C0A}" type="datetimeFigureOut">
              <a:rPr lang="de-DE" smtClean="0"/>
              <a:t>24.01.2025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CE1B3-8848-46B0-8B23-7982184B86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7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0" y="3645024"/>
            <a:ext cx="9144000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869160"/>
            <a:ext cx="2699792" cy="17998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1701" y="3863805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</a:t>
            </a:r>
            <a:endParaRPr lang="de-DE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55977" y="523048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 Ebling</a:t>
            </a:r>
          </a:p>
          <a:p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Abteilung 2 Bürgerdienste</a:t>
            </a:r>
          </a:p>
          <a:p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Brand-, Katastrophen- und Zivilschutz</a:t>
            </a:r>
          </a:p>
          <a:p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Tel. 06136 691-2118</a:t>
            </a:r>
          </a:p>
          <a:p>
            <a:r>
              <a:rPr lang="de-DE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Lukas.Ebling@vg-nieder-olm.de</a:t>
            </a:r>
            <a:endParaRPr lang="de-DE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51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18" y="695998"/>
            <a:ext cx="6408205" cy="56020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S9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20339565">
            <a:off x="4176604" y="4126918"/>
            <a:ext cx="2369012" cy="945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325792" y="2256381"/>
            <a:ext cx="4063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= Pausenhof Kinder dürfen nicht durch den Bau gefährdet werden. </a:t>
            </a:r>
            <a:r>
              <a:rPr lang="de-DE" b="1" dirty="0" err="1" smtClean="0">
                <a:solidFill>
                  <a:srgbClr val="FF0000"/>
                </a:solidFill>
              </a:rPr>
              <a:t>Hubsteiger</a:t>
            </a:r>
            <a:r>
              <a:rPr lang="de-DE" b="1" dirty="0" smtClean="0">
                <a:solidFill>
                  <a:srgbClr val="FF0000"/>
                </a:solidFill>
              </a:rPr>
              <a:t> nur Außerhalb der Pausenzeiten auf dem Hof oder mit Bauzaun absichern.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S10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659"/>
            <a:ext cx="4225768" cy="259634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035" y="3046019"/>
            <a:ext cx="4321467" cy="27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2262"/>
            <a:ext cx="7229822" cy="437101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S11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781328">
            <a:off x="3760877" y="2823845"/>
            <a:ext cx="625012" cy="2550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043608" y="3741698"/>
            <a:ext cx="4063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Muss hier abgesperrt werden? Absperrung über Bauhof? Sperrantrag 14 Tage vorher: LKW Rammschutz ist vor Bau des Mastes zu installieren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343025"/>
            <a:ext cx="7067550" cy="417195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S12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9127914">
            <a:off x="3657115" y="1825871"/>
            <a:ext cx="766387" cy="848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835696" y="3582251"/>
            <a:ext cx="406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Müssen Parkflächen gesperrt werden? 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Kann das der Bauhof übernehmen?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85907"/>
            <a:ext cx="6696075" cy="55340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S13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835696" y="3582251"/>
            <a:ext cx="406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Achtung </a:t>
            </a:r>
            <a:r>
              <a:rPr lang="de-DE" b="1" dirty="0" err="1" smtClean="0">
                <a:solidFill>
                  <a:srgbClr val="FF0000"/>
                </a:solidFill>
              </a:rPr>
              <a:t>Strm</a:t>
            </a:r>
            <a:r>
              <a:rPr lang="de-DE" b="1" dirty="0" smtClean="0">
                <a:solidFill>
                  <a:srgbClr val="FF0000"/>
                </a:solidFill>
              </a:rPr>
              <a:t> Rücksprache EWR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S1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5" y="1160013"/>
            <a:ext cx="7746851" cy="446611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 rot="2866900">
            <a:off x="852483" y="3015551"/>
            <a:ext cx="3095554" cy="513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9261613">
            <a:off x="3159623" y="3847434"/>
            <a:ext cx="785227" cy="400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932040" y="38610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7" y="1027810"/>
            <a:ext cx="8291687" cy="44894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S2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208584" y="3140968"/>
            <a:ext cx="1659560" cy="405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95507">
            <a:off x="2049369" y="1569339"/>
            <a:ext cx="2072577" cy="69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383868" y="400506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4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0" y="1113624"/>
            <a:ext cx="7587942" cy="489296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S3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 rot="3507584">
            <a:off x="3606287" y="2794362"/>
            <a:ext cx="1261718" cy="715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9668589">
            <a:off x="3884214" y="2795841"/>
            <a:ext cx="1292226" cy="1034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676686" y="383937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0" y="817801"/>
            <a:ext cx="6980832" cy="55862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S4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17607452">
            <a:off x="4097531" y="3038264"/>
            <a:ext cx="2183411" cy="2113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-266355" y="4870901"/>
            <a:ext cx="4063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= Pausenhof. Kinder dürfen nicht durch den Bau gefährdet werden. </a:t>
            </a:r>
            <a:r>
              <a:rPr lang="de-DE" b="1" dirty="0" err="1" smtClean="0">
                <a:solidFill>
                  <a:srgbClr val="FF0000"/>
                </a:solidFill>
              </a:rPr>
              <a:t>Hubsteiger</a:t>
            </a:r>
            <a:r>
              <a:rPr lang="de-DE" b="1" dirty="0" smtClean="0">
                <a:solidFill>
                  <a:srgbClr val="FF0000"/>
                </a:solidFill>
              </a:rPr>
              <a:t> nur Außerhalb der Pausenzeiten auf dem Hof oder mit Bauzaun absichern.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3" y="922053"/>
            <a:ext cx="8925842" cy="50037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S5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427984" y="4581128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Hier muss eine Straßensperrung beantragt werden. Vorlaufzeit ca. 14 Tage. Welche Firma richtet Straßensperrung ein.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 smtClean="0">
                <a:solidFill>
                  <a:srgbClr val="FF0000"/>
                </a:solidFill>
              </a:rPr>
              <a:t>VG fragt bei Bauhof an.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07423"/>
            <a:ext cx="2877678" cy="61515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S6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 rot="5678134">
            <a:off x="4115862" y="2846284"/>
            <a:ext cx="1170500" cy="902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 rot="5666518">
            <a:off x="3572158" y="5238511"/>
            <a:ext cx="2766351" cy="120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80926" y="264346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00393"/>
            <a:ext cx="6264696" cy="49653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S7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 rot="9409297">
            <a:off x="1179374" y="1733511"/>
            <a:ext cx="2470387" cy="1705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4630949" y="371703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51973"/>
            <a:ext cx="7398990" cy="51792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53481"/>
            <a:ext cx="1079613" cy="7197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404664"/>
            <a:ext cx="88569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Aufbau Sirenen VG Nieder-Olm S8</a:t>
            </a:r>
            <a:endParaRPr lang="de-DE" sz="10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3818" y="6110490"/>
            <a:ext cx="7573641" cy="21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-13817" y="731493"/>
            <a:ext cx="9144000" cy="101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349314" y="3356992"/>
            <a:ext cx="129222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259632" y="4267429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Markierte Fläche muss frei bleiben; Schulstraße ist im Moment aufgerissen; Hier wird die Befahrbarkeit geklärt.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Bildschirmpräsentation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Fischer.G</dc:creator>
  <cp:lastModifiedBy>Ebling, Lukas</cp:lastModifiedBy>
  <cp:revision>38</cp:revision>
  <dcterms:created xsi:type="dcterms:W3CDTF">2018-06-15T09:14:29Z</dcterms:created>
  <dcterms:modified xsi:type="dcterms:W3CDTF">2025-01-24T12:13:52Z</dcterms:modified>
</cp:coreProperties>
</file>